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4" r:id="rId4"/>
    <p:sldId id="263" r:id="rId5"/>
    <p:sldId id="266" r:id="rId6"/>
    <p:sldId id="257" r:id="rId7"/>
    <p:sldId id="265" r:id="rId8"/>
    <p:sldId id="267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CCFF"/>
    <a:srgbClr val="FF0066"/>
    <a:srgbClr val="FF66FF"/>
    <a:srgbClr val="6600CC"/>
    <a:srgbClr val="0099FF"/>
    <a:srgbClr val="FF3300"/>
    <a:srgbClr val="000099"/>
    <a:srgbClr val="0000CC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566A-2A8B-44E4-9FC2-30840FE2908B}" type="datetimeFigureOut">
              <a:rPr lang="el-GR" smtClean="0"/>
              <a:pPr/>
              <a:t>20/8/2013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B202-BC38-417E-9A1E-A1E59151E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566A-2A8B-44E4-9FC2-30840FE2908B}" type="datetimeFigureOut">
              <a:rPr lang="el-GR" smtClean="0"/>
              <a:pPr/>
              <a:t>20/8/2013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B202-BC38-417E-9A1E-A1E59151E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566A-2A8B-44E4-9FC2-30840FE2908B}" type="datetimeFigureOut">
              <a:rPr lang="el-GR" smtClean="0"/>
              <a:pPr/>
              <a:t>20/8/2013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B202-BC38-417E-9A1E-A1E59151E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566A-2A8B-44E4-9FC2-30840FE2908B}" type="datetimeFigureOut">
              <a:rPr lang="el-GR" smtClean="0"/>
              <a:pPr/>
              <a:t>20/8/2013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B202-BC38-417E-9A1E-A1E59151E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566A-2A8B-44E4-9FC2-30840FE2908B}" type="datetimeFigureOut">
              <a:rPr lang="el-GR" smtClean="0"/>
              <a:pPr/>
              <a:t>20/8/2013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B202-BC38-417E-9A1E-A1E59151E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566A-2A8B-44E4-9FC2-30840FE2908B}" type="datetimeFigureOut">
              <a:rPr lang="el-GR" smtClean="0"/>
              <a:pPr/>
              <a:t>20/8/2013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B202-BC38-417E-9A1E-A1E59151E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566A-2A8B-44E4-9FC2-30840FE2908B}" type="datetimeFigureOut">
              <a:rPr lang="el-GR" smtClean="0"/>
              <a:pPr/>
              <a:t>20/8/2013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B202-BC38-417E-9A1E-A1E59151E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566A-2A8B-44E4-9FC2-30840FE2908B}" type="datetimeFigureOut">
              <a:rPr lang="el-GR" smtClean="0"/>
              <a:pPr/>
              <a:t>20/8/2013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B202-BC38-417E-9A1E-A1E59151E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566A-2A8B-44E4-9FC2-30840FE2908B}" type="datetimeFigureOut">
              <a:rPr lang="el-GR" smtClean="0"/>
              <a:pPr/>
              <a:t>20/8/2013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B202-BC38-417E-9A1E-A1E59151E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566A-2A8B-44E4-9FC2-30840FE2908B}" type="datetimeFigureOut">
              <a:rPr lang="el-GR" smtClean="0"/>
              <a:pPr/>
              <a:t>20/8/2013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B202-BC38-417E-9A1E-A1E59151E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566A-2A8B-44E4-9FC2-30840FE2908B}" type="datetimeFigureOut">
              <a:rPr lang="el-GR" smtClean="0"/>
              <a:pPr/>
              <a:t>20/8/2013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B202-BC38-417E-9A1E-A1E59151E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FF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C566A-2A8B-44E4-9FC2-30840FE2908B}" type="datetimeFigureOut">
              <a:rPr lang="el-GR" smtClean="0"/>
              <a:pPr/>
              <a:t>20/8/2013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6B202-BC38-417E-9A1E-A1E59151EA2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ycutegraphics.com/graphics/snail/green-orange-snail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ycutegraphics.com/graphics/snail/yellow-purple-snail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gr/url?sa=i&amp;rct=j&amp;q=spiral+clipart&amp;source=images&amp;cd=&amp;cad=rja&amp;docid=dpBIoESvBFt_xM&amp;tbnid=QsgRIA3ewoSdsM:&amp;ved=0CAUQjRw&amp;url=http://www.clker.com/clipart-29158.html&amp;ei=P3KjUearFcaSOKnXgegC&amp;bvm=bv.47008514,d.ZWU&amp;psig=AFQjCNEnWZY9cUAs0y5rhfHzmzIA1FeZcQ&amp;ust=136975243150715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gr/url?sa=i&amp;rct=j&amp;q=spiral+clipart&amp;source=images&amp;cd=&amp;cad=rja&amp;docid=dpBIoESvBFt_xM&amp;tbnid=QsgRIA3ewoSdsM:&amp;ved=0CAUQjRw&amp;url=http://www.clker.com/clipart-29158.html&amp;ei=P3KjUearFcaSOKnXgegC&amp;bvm=bv.47008514,d.ZWU&amp;psig=AFQjCNEnWZY9cUAs0y5rhfHzmzIA1FeZcQ&amp;ust=136975243150715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nail clipart Snail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content.mycutegraphics.com/graphics/snail/snail-green-orang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ute S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797" y="116632"/>
            <a:ext cx="8941699" cy="6624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content.mycutegraphics.com/graphics/snail/snail-yellow-purpl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Green and Yellow S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116632"/>
            <a:ext cx="8928991" cy="6624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51 - Έλλειψη"/>
          <p:cNvSpPr/>
          <p:nvPr/>
        </p:nvSpPr>
        <p:spPr>
          <a:xfrm>
            <a:off x="251520" y="2204864"/>
            <a:ext cx="936104" cy="9361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1" name="50 - Έλλειψη"/>
          <p:cNvSpPr/>
          <p:nvPr/>
        </p:nvSpPr>
        <p:spPr>
          <a:xfrm>
            <a:off x="323528" y="188640"/>
            <a:ext cx="936104" cy="9361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21 - Έλλειψη"/>
          <p:cNvSpPr/>
          <p:nvPr/>
        </p:nvSpPr>
        <p:spPr>
          <a:xfrm>
            <a:off x="3275856" y="1196752"/>
            <a:ext cx="936104" cy="93610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338" name="AutoShape 2" descr="data:image/jpeg;base64,/9j/4AAQSkZJRgABAQAAAQABAAD/2wCEAAkGBhQRERMUExQWFRUWGBYaFxgWGBocGBcfGxoWFxweHhgaHSYgFx0jGhcXIC8gIycpLCwsHB4xNTAqNSYrLCkBCQoKBQUFDQUFDSkYEhgpKSkpKSkpKSkpKSkpKSkpKSkpKSkpKSkpKSkpKSkpKSkpKSkpKSkpKSkpKSkpKSkpKf/AABEIAOEA4QMBIgACEQEDEQH/xAAcAAADAAIDAQAAAAAAAAAAAAAABwgFBgEDBAL/xABLEAACAQICBwQFCQYEBAUFAAABAgMABAURBgcSITFBYSJRcYEIEzKRoRQjQlJicoKSsSQzQ6KywRVTk8IWY7PRVHODo/A0RMPh8f/EABQBAQAAAAAAAAAAAAAAAAAAAAD/xAAUEQEAAAAAAAAAAAAAAAAAAAAA/9oADAMBAAIRAxEAPwB40UUUBRRRQFFFFAUVw7gAkkADeSeApXaZa+7W1LR2o+VSjMbQOUKn743v+HcfrUDRZgBmdwFaZpJrew6yzDTiWQfQg7Z82HZXzbPpU66U6xL3ESfXzNscok7MY/CPa8WzNYzBdHbm8fYt4ZJTz2FJA8W4KOpIoG1jHpJucxa2qr3NMxb+RMv6q0vENdGKy5/tPqx3Roi5eeWfxrP4L6O17LkZ5YoAeI3yOPJcl/mreMN9HawQD1sk8zc+0EX3KMx7zQIi70vvZTnJd3DeMr5e7PKsdLeyP7Tu3ixP6mqqstUGFRcLRG6yF3/qYj4Vk4tAMOXhY2vnBGf1U0EgxXTp7LMvgSP0r322lN3Gc0up0+7K4/3VWEmgWHNxsbX/AEIwfeFrH3eqbC5eNnEPubSf0EUE+2OuHFYuF2zDukVH+LKTW44N6SM65C5to5B9aJih/K20CfdW4Yh6PeHOD6tp4jy2XDD3OD+taTjPo43SZm2uIph3ODG3+5T7xQMfRzXZh13krSm3c/RnGyD4SDNPeQelb3FMrgMpDKeBBzB8CONRxj+h93Ytlc28kfcxGaHwcZqffX1o5pnd4e+1bTunemecbeKHsnxyz60FkUUntD/SFhl2Y75PUvw9amZiPivtJ/MPCm5bXSSorxsrowzVlIKsO8EbiKDtooooCiiigKKKKAooooCiiigKKKKArAaX6bW2GQ+suH3nPYjXfJIe5V/UncKwmsvWlFhUewuUl0w7EfJc+DPlwHcOLdBmRMuMYzPezNLO7SyueJ+AA5DuA3UGy6c61rvEyVZvVW/KFDuP324yHx3dwFYnRXQm6xKTYtoiwB7TndGn3n/sMz0pjauNRLTbNxiAZI+KwcHf754oOnteFPbD8Ojt41ihRY41GSqgAA8h+tAs9ENQFrb7L3bfKZBkdnesIP3eL/i3Hupn2tmkShI0VFHBUAVR5DdXdRQFFa1pNrFscPzE867Y/hp25Pyr7P4shSvxz0kmzItLUAcnnYk/6aEZfmoHrRUpYjrlxWYn9qMY7olRMvMDP41gZtMb589q8uTn3zSfptUFl0VFq6Q3IOYuJge8Svn+te2109xCI5pe3A8ZXYe5iRQWLRUv4Vr2xSEjbkScDlLGP6k2W+Nb9gPpHQOQt1bvD3vGdtfErkGA8M6Bvywq4KsAwPEEZg+IPGl1pdqMsrzN4R8llPOMZxk9Y+A/CR51uuB6TW16m1bTxyjnsntDxU9pfMCsnQSLplq3vMMb55NqLPszR5mM9Ccs0PRgOmdfGh2sO7wx84JM4ye1E++NvL6J+0uR8armeBXUq6hlYZMrAEEHkQdxFJjWLqGVg0+GjZbeWtydzf8Alk+yfsnd3ZcKDftA9ZNtisfzZ9XMBm8LHtDqp+mvUeYFbbUTxSzWswILwzRN1V0YfEGqJ1Va4EvwttdEJdAZKeCz5d3JX7158R3AGfRRRQFFFFAUUUUBRRRQFaLrS1lphUOymT3UgPq05KOG2w7hyH0j0BIzem2l8WGWj3Em88I0z3yOeCj9SeQBqSsZxiW8uJJ5mLyyNmf0AA5ADIAd2VB1zTTXU5LF5ZpX6s7sx+JJ3ZVQmqnU6tiFubsB7niqcVg/sz9eA5d9c6ndVPyFBd3S/tLjsKf4Ckf9Qjj3Dd3006AoorSdY+s+HCo9kZSXLD5uLPh9p8vZXpxPLmQGe0m0stsOi9bcyBBwUcXc9yrxY/Ac8qQOm2vO7vC0dsTawcOyfnWHVx7PgvvNaLj+kU99M01xIZHPfwUdyrwUdBTF0B1ETXQWa9LQQnIiMfvnHUH92D139BxoFlYYdNcyBIo3lkb6KAsx67v1pk6Pej3ez5NcOlsp5H5yT8qkKPNqfmA6M21jH6u2hSJeeyO03VmPaY9STWToFfhfo9YfGB61ppm55sEX3IM/ia2G31S4Ug3WcZ+9tN/Uxrb6KDWX1aYYRl8ht/KMA+8b6x95qawqQf8A0oQ96O6n4Nl8K3aigUOM+jjauCba4lhPc4Ei/wC1h7zS50j1JYjaAssYuEH0oM2P+mQG9wNVJRQRNa3kttKHjZ4pUO4qSrqfLePCm9oP6QUiERYiu2m4evQZOPvoNzDquR6Gmrpbq6ssSU+viAk5Sp2ZB+Ie0OjAip+0+1RXWGFpF+ftv81BvQf8xfo+O8dRwoKdwzFIrmJZYZFkjbgyHMH/ALHvB3ivVUf6F6eXOFy7cDZocvWRN7Eg6jk3cw3jwzBp3QnTq3xSD1kJyZchJE2W3GeveDyYbj0OYAYTWbqqixRDJHsx3SjsvykA+i+XHo3EdRuqZ8Sw2a0naKVWiljbeDuKkbwQR5EEcdxFWtWh61NWaYpDtx5LdRj5tuAccdhj3HkeR6E0GK1Pa1RfoLW5bK6Qdlj/AB1A4/fA4jmN/fk0aidlltZ8jtRTQv4MjKfgQRVTasNP1xW1DNkLiPJZkHfycD6rZHwOY5UG5UUUUBRRRQFcO4AJJyA3kngK5pW6+9MvktmLWNspbnMNlxWIbm8No5L1G1QKLWrpycTvWKk/J4s0hHIjm+Xe5GfgFHKtw1E6uPXOMQuF+bQ/MKfpuOL+Cnh9r7u9caE6KviV5FbpmAxzkb6iD2m924dSBVe4dh6W8UcUShY41Cqo5ADIf/2g9NFFeHG8YjtLeWeY5RxqWbv3cAO8k5ADvIoNc1l6wo8Jttrc88mYhj682b7K5jxOQ6iWry8mu52dy0s0rbzxZmJyAAHkAB0Ar26XaUy4jdSXEx3tuVc90aj2VHQfEknnTr1JasBbxrfXKfPuM4VYfulI9rLk7D3A95NB6dVWpxLILc3iq9yciiHIrB/ZpOvAcu+mrRRQFFFBNAUVpWket/DrIsjTetkXikI2yD3FvZB6Z51pN/6SyAkQ2TMORklCn8qo39VA66KQqekrLnvsoyOkrD/YazOGekjbMcp7WWLqjLIB7wh+FA4aK17RzT+xv8hb3CM5/hsdmT8jZE+IzFbDQFfLoCCCAQRkQeBr6ooEXrV1JhQ91h6HIZmS3X3lox+qe7upSaO6Rz2E6z27lHX8rDmrD6Snu/uKs+kdrr1VDJ7+0TLi1xGo98ij+ofi76BnaCabQ4parNH2XGQljz3xt3dQeIPMdQQNjqPdBtMpcMu0njzK8JUz3SIeI8eYPI5VW2EYtHdQRzwsGjkUMpHce/uIOYI5EGgVGvXVx65DiFuvzkY+fUfTQfT+8o496/d3p7QjSyTDbyO4TMgHKRc/bQ+0v9x3EA1YToGBBAIO4g8D5VKOtXQg4ZfMqA+olzeE9wz3pn3qTl4bJ50FUYdfpPFHLGwZJFDKRzBGYr0UkfR40yzElhI3s5yQZ92fzijzO2B1endQFFFFBwzZDM8BUhaxNKTiOITT59jPYiHci5hffvY9WNUVre0k+RYXOwOTyj1Mfi+YJ8kDnxAqYtHMFa8uoLdOMsirn3AnefALmfKgfmoDRD5PZtdyLlJc+xnxEand4bTZt1AWmrXTZ2qxRpGgyVFVVHcFAA+AruoCkJ6Q2mJeWOwjbsx5STZc2I7CnwU7WX2h3U8MVxJLeCWaQ5JEjO3goJP6VGeL4k9zPLNIc3ldnbxYk/DhQbtqY0F/xC89ZKM7e32WcHg7fQTwJGZ6DLnVQ1qmrHRUYfh0MRGUjD1kvftuASD90ZL+GtroCiisLpfpXFhtq9xNwXcqj2pGPBR49/IAnlQfGl2mlthkPrbh8ic9hF3vIRyVfdmTkBzNTfptravMRZl2zDAeEMZyBH22GRkPju7gKwOlelM2I3L3E7ZsdyqPZReSqOQHxOZO80zdWeo4zhLm/BWM5MkHBnHEFzxVT9Ubzzy5grsD0Zub19i2heUjjsjcvix3L5mt/wAN9He/kAMskEPQszMPyLs/zVQ+H4bFbxiOGNI0XgqKFUeQ/WvTQIJ/Rrny3XkRPWNwPfmf0rX8Y1DYnACUWOcD/Kff+VwpJ8M6p2igia9sZbaTYlR4pFyOywKsO45Hf50xtBNedzZlYrvauYOGZPzyDox9sDub3in/AKQaMW19H6u5iWRd+WY7S9VYb1PgannWTqblw4NPAWmteZ/iRffy4r9seYHMKKwPHoL2FZreQSRtzHI8wQd6sO476yFSFoJp5PhVwJIyWjYgSxE9mQf2Ycm5dRmDVej2kEN9bx3EDbUbjzU81YcmB3EUGSrhlBBB3g8RXNFBLmuDV/8A4bdbcQ/ZpyzR9yNxZPAZ5jp4Gth1Aac+pmNhK3YmJaEn6MnNfBwPePtU4tO9FExKylt2yDEbUbfVceyfDPcehNSKpkt5uaSxP5oyH9QwoLarRtcOiHy/Dn2Fzmgzlj7zkO2o+8ue7mQtZ7QzSRcQsoLlcgXXtgfRcbnHkwPllWbNBFuj2NvZXMNxH7UThh1HNT0IzHnVk4ZiCXEMc0ZzSRFdfBgCP1qTtZejfyHEriIDJC23H3bD9oZeBJXxU06vR/0k+UYe1ux7ds+yPuPmy+47Y8AKBoUUUUCI9JPGc5LS2B9lXlYfeOwv9L1ivR2wX1t/LORmIItx7mkOyP5VkrAa6MQ9bjN1v3JsRjpsouf821TX9HbDAmHSS5dqWZt/RAqj4lvfQNSiiigW2vzGPU4UYwd88iJ5D5xv6APOkdqwwMXeKWsTDNA+245bMYLkHodkDzphekriGcllD9VZZCPvFFH9De+vH6N2H7V5czf5cIUdDI4P6Rn30FCUUUUBUw67tMze37QofmbYlFHJn/iN7xsjovU1QumOM/JLG5uBxjicr97LJf5iKjy1t2mkVF3vIwUdSxyHxNA1tRmrdbpze3K7UMbZRIeEjjeWI5qu7dzPgQaGrHaO4Klnaw28fsxIq+JA3k9S2ZPU1kaAoorFY9pRa2KhrmdIgeG0e03go3t5CgytFaVaa5MKkbZF2FOeWbpIq/mZQK3G3uFkUOjBlYZhlIII7wRuNB2V8ugIIIBB3EHga+qKCa9curH/AA+T5Tbr+zSnIqP4Lnfl9w8u7eO7Py6mdPzh92IZW/ZrghWz4Rudyv07m6b/AKIqkMbweO7t5YJRtRyKVYfoR3EHIg94FR5pFgb2V1Nbye1E5XPkw4qw6MpB86C0aK0nVDpWb/DYmc5yxfNSd5K5bLeaFTn351u1AVNOvzRoW2IiZBklyu2e7bXsv7+y3ixqlqWuv3BBPhZlA7VvIjg89lvm2Hh2lP4RQav6N+kX/wBTZse6aMe5H/8Axn308qkjVXjPyXFrRyclZ/Vt3ZSAx7/AsD5VW9Aj/STwXdaXQHN4WP8AOn6SVrfo+Yx6rEzCTunidR95PnB/Kr03NdGGibB7ndvj2JF6bLDP+UsPOpw0IxD1GI2cmeWzPFn4FgD8CaCx6K42aKCNdL7sy3925+lPMf52y+GVUzqgsvVYPZj6yFz+N2b9CKlS6mLyMx4sxJ8yTVeavVAwqwy/8NB/QpPxzoNhooooJy9I2XPEoR3W6/GSU1sXo0xfN3zfahHuEh/vWA9I6PLELc99uPhJL/8Aqs56NE/Zvk6wt7xIP7UDuooooNA15zbODTj6zwr/AO4p/tSF1XWokxexU8PXK35AXHxWn/rstDJg1zlxQxP5LIufwzqeNXuIiDE7KRjkomQMe4Mdg/BjQWCKKBRQYvSfHFsrSe5beIkZgD9I8FHmxA86kDG8amvbh5pmLyyNv/QKo5AcAKqvWdgcl5hd1DEM5GVWUDixjdJNkdTsZDxpC6ldHBcYsglU/s4aUg7iGjZQuY6MRu6UGqYnoleWyCSe2miQ5dp42C7+G8jd51m9XmsqfCphkS9ux+chJ3b+LJn7L/rwPSrp7ZZFZHUMrAhlYAhgeIIPEVKGtXRBcNxB4o/3TqJYh9VWLDZz55MrDwAoKqw3EY7iKOaJg8cihlYcwd/l4V6aU3o642ZbGa3Y5mCQFeiyAkD86yHzps0BSA9I7R/Ynt7tR+9Vo3P2kyKk9SrEfgp/0svSDtA+FBucc8ZHmGT/AHUGkejjjRS7uLYnsyxhx96MgfFXP5aoSpR1NXXq8ZtPtF1P4o3FVdQFYjS/D/X2N1FlntwygDrsHL45Vl64IoIit5ijqw4qQw8Qc6tizuBJGjjgyqw8wD/eoou4tmR1+qzD3EirB0Gk2sMsT32tv/0kz+NB36V2XrrG6j+vDKvmUbL45VGkblSCOI3jy31bs0e0pHeCPfuqIDQVR/x8OvvopF/8V9a5oNPu4tiR1+qzD3Eiqq1PXvrcGsznmVVkP4HdR8AKmTSq29Xe3SH6M8w9ztT29HTFvWWE0Ge+GXP8MgzH8yvQNiiiigSHpK4b2bKcDgZY2PjsOv6PWB9HbFRHiMsJOQmhOQ72RlYfymSmnrpwM3OEz7IzaHKZfwe1/IXPlU4aGY78hvra45RyAtlzU9l/5SaCyaK+Y5AwBBBBGYI4EHhX1QePGcMW5t5oH9mVHQ9NoEZ+WedRjf2L28zxSArJGxVh3FTkfiONW1SJ1/aAMH/xGFc1IVbgAcCOysngRkp7sgeZoGdq30tGJWEU2Y9YBsSgcnUAHdyDDJh0NbRUj6u9PpMJufWKC8T5CaPPLaA4EdzLmcj1I51Umj2ktvfwrNbyB1OWeXtKe5l4qehoMpXmjw2JZGlWNBIwyZwoDsNxyLZZneB7q9NFAVOfpGXyviEMYOZjgG10LO7AflyPmKdmmemsGGW5lmYbWR9XGD2pG7gOQ724D4VJmO4zJeXMtxKc5JWLHLgO4DoBkB0FA4/RotzlfvluPydQeRI9cSPLNffTwrS9UmibYfhsaSDKWU+tkH1SwGS+KqFB651ulAUvNfL5YNL1khH84P8AamHSi9I/FAllbwZ75Zi3lGu/4yLQKXVQueMWP/m5+5WNVvUv6h8PMuMRsBmIo5XPTs+rH80i1UFAUUV03t0Io3kb2UVmPgoLH4Cgi/GHDXExHAySEebGq11eIRhVhn/4aA+9FI+BqP2bMk8zvqztGbQxWVrGdxSCFT+GNV/tQZGR8gSeQz92+ogY5mrP0ku/VWdzIfoQyt7kY1GCjM5UGz/8K9KKeH/AR6UUCZ1w2PqsYuxyZlcfjRW/Ums56P2O+oxJoWOS3EZUfeTtr8NsedZX0kcG2bi1uQN0kbRt4odoeZDn8tKbCMSa2nimTc8To6+KkH+1BbFFePB8US5ginjOaSorr4EZ5eI4V7KD4miDKVYZhgQQeYO4io7010bbD72e3YbkbsH6yHtIfykeYI5VY9KfX3oMbm2F5EM5bcESAcWi4k+KHM+BbuoMjqO0xF5YCF2zmtskIJ3lP4be4bP4eopj1Hmg2l0mGXkdwmZUdmRProfaHjwI6gVXGE4rHdQxzwsHjkUMpHMH9CDuI5EEUHrrruLdZEZHUMrAqykZggjIgjmCK7KKCc9ZupSW1Zp7FGltzmWjHakh8uLp14jn30uMGx64s5PWW8rxPwzU5Z9CODDoQRVp1p2k+qfD78s8kPq5W4yQnYY9SPZY9SCetAoMO9Ii/jUCSOCbL6RVlY/lYD4V9Yp6RF9IpEUcMOf0gGdh4bR2fhWwXfo0r/CvSOjxA/FXFcWfo0jP529JHckWR97Of0oEziuLz3cpknkeWRubHM9AByHcBupx6odTrK6Xt8mzs5NDAw358ncHhlxC8c95yyyLF0U1W2GHEPFFtSj+LKdpx4fRT8IBrbaAooooCpf15aSi7xNkQ5x2w9UMuG0DnJ/Mdn8NPLWdpsuGWTyAj10maQL3sfpZdyjefIc6lWwspLqdI0BeWVwoHMsx5+/MmgePo34CVhubth+8YRJ4J2mPgSyj8NOesVotgCWNpBbJwiQAn6x4s3mxJ86ytAVqmtLFBb4TePnkWjMY8ZMo/wDdW10l/SQx/ZhtrRTvdjK46KCq59CzMfw0CV0esDPd28IGfrJY0y+8wH6VaKjIVMmoXBPX4qshGa26PJ02iPVr8WJ/DVOUGma4MQEOD3Zz3uqxjrtsq/oTUzaI2Pr7+0i+vPEp8C4z+FOT0ksZyhtbYH23aVh0QbC/F291aZqDwb1+KrIR2beN5OmZHq1/rJ8qCms6KMq5oNB12aOfK8KlZRm9uRMvULmHH5Cx8QKlqrgmiDqVYZqwIIPMHcR7qjrTPRxrC9ntm4Ix2D9ZDvQ+akeedA4vR40wDwyWEjdqMmSHPmhPbUeDHay+0e6nNUWYBjclncxXERyeJgw7j3g9CMwehqv9GtIYr62iuITmkgzy5qeDKeoOYoMpXy6AgggEHcQeBr6ooJf1vatzhtwZYl/ZZT2Mv4bHeYz+qnmN3I0aqNaLYZJ6qYs1pIe0BvMTH6aju7158RvG+lMXwmK6hkgnQPHIMmU/27iDvBHAgVL+sjVhNhUu0M5LZz83Llw+y+Xst14NxHMAKlsr1Jo1kidXRwCrKcwQeYNd9Shq+1oXGFPsj523JzeFju6lD9BvgeY51R2iOnlpice1byAsB2om3SJ4rzHUZjrQbDRRRQFFFFAUUUUBWN0h0hhsYHnuHCIvvY8lUfSY8hWG021lWmFr86+3MR2YUILnuz+ovU+WdTVprp3c4pNtztki5+riX2Iwe4cyebHefDdQcadaaS4pdNPJ2VHZijz3RrnuHUniTzPTKmxqF1eGNRiM65M4It1I4Kdxk/ENw6ZnmK1rVHqja9ZLq7XK1BzRDxnI6f5efE8+A5mqNRAAABkBuAHAUHNFFFBwzZAk7gKkTWRpP/iGIzzg5x57EX3E7Knz3t+I08deWmws7I20bZT3IK7uKx8Hbpn7I8W7qQWhmjTYhew2y5gO3bYfRQb3byUHLrlQPnUDoz8nw83DDt3LbQ+4uap7ztt4Ed1M+umztFijSOMBURQqqOACjID3CtZ1n6W/4dh8sqnKV/m4fvsDv/CM28qCe9bmkny3FJ2BzjiPqo/BMwT5vtnwIprejvo56qzlumHauHyX7keYz83L/lFIHDMOkuZ44YxtSSuFXqWOW8/EmrJwHCFtLaG3T2YkVB1yGRPiTmfOg99FFFAUnvSF0P8AWwR30a5vD2JcucZO4/hY+5j3U4a6rq2WVGjdQyOpVlPBgRkQehBoIhph6ntY3+G3BimJ+SzEbf8Ay24BwO7k3TI79kCsFrC0OfDL2SA5mM9qFj9JDw8xvU9R1FazQXDHIGAIIIIBBG8EHgQedfVT9qc1ti22bK8b5knKGVj+6z+gx+pnwP0fD2aABz4UHNdN5ZpMjRyIro4yZWAKsDyIPGu6igQen+oJ4y02HdtOJgY9tfuMfbHQ7+rUoQZbeX6cMqHqjofgVNW1WC0l0Is8QXK5hVyODjsyL4OuRy6cKBEaNa/r63AW4C3SDm3Zky++oyPiwJ60xMI9ITD5R88s0Dc81218mTMnzUVrmP8Ao3HMmzuRlyScb/8AUQb/AMtaLieprFYCf2UyAfSiZXB8ADte8UD9h1uYUwBF5GPvBwfitE+tzCk43kZ+6Hb9FqZZtDL5Pas7kf8Aov8A9q5g0Lvn9mzuW8IX/wC1A98X9IWwiB9Sk07csl2F82fePymlzpPr5v7oFIdm1Q/5e+T/AFDw/CAetYvC9TOKT5fsxjU/SlZUy8VJ2/5a3zR/0bwCGvLnMc0gGX/uOP0XzFAl7a1muZQqK80rngAWdj+p8adurvUKEKz4iFY8Vtwc1B/5h4N90bu8nhTT0d0RtbBNi1hWPPiw3u33nPabzNZig+UQKAAAANwA4Dyr6oooCsdpDj8VjbyXE7bKRjPqx5KBzYncK9V7epDG8kjBEQFmZjkFA4kmpe1qay3xWbZTNbWIn1a8C54bbDvI4DkOpNBrul2k8mI3ctzLuLnsrnuRRuVR4D3nM86feo3QP5Fa/KpVynuACAeKR8VHQtuY/hHKl1qX1a/LpvlVwv7NE24HhM435dVXcT37h35UoBQFS9rn05/xC99XG2cFvtIhHB23bb9QSAB0GfOmlrr1iiytzawt+0TqQSOMUZzBbozbwPM8hU/6M6PyX11FbxDtSNlnyUcWY9FGZoGl6POh+3LJfyL2Y844c+bkdth91Tl+I91P2vBgOCx2dvFbxDJIlCjvPMk9SSSepNe+gKKKKAooooNS1k6CJitoY9wmTNoXPJvqk/VbLI+R5VKF7ZPDI8UilHRirKeII3EVblLDW/qqF+hubZQLpB2lG716jkftgcDz4HlkE1019V2uhrIJbXhL243JJvLwju+2g7uI5ZjdSqdCpIIIIORB3EEciOVATMZjz6UFtWV6k0ayROro4zVlOasO8EV31IuhWsa7wt/mX2oie1C+ZjbvI+o32h558KobQzWxZYkFVX9TOeMMhAYn7DcJPLf0FBulFFFAUUUUBRRRQFFFFAUUUUBXhxrHIbOFpriRY414lv0A4sTyA31p2nOuS0w8NGhFxcDd6tCNlT9t+C+AzPhxqedLdNbnEpvWXD5gewi7o4x3Kv8Ac7z30GwazNasuKOY484rVT2Uz3vlwZ8uJ7l4Dqd9dOrHVpJis2bbSWqH5yT63PYTvY8z9Eb+4HI6tdTk2IFJ7gNFacc+DzdEHJT9c+WfKkcNw2O3iSKFFjjQZKqjIAf/ADnxNAYdh0dvEkUKBI0AVVXgAP8A5x51r2sLT6LCrfbbJpXzEMWe9z3nuQcz5cTRp9rCgwqHak7crA+qiB7TnvP1UHNvdmalzSbSafELhp7htp23AD2UA4Ko5KP+5OZJNB58WxWW8uHmlYvLK2ZPeTuAA5AbgAOlUjqe1cjDbf1sy/tUwG3nxjXiIx15t1yHKtZ1L6p/V7F/eJ2zk0ETD2e6RgfpfVHLjxyydVAUUUUBRRRQFFFFAUUUUCu1q6nlvw1zaAJdDey7gs/jyV+5uB594nWSOS3lKsGjkQkEMMmUjcQQf0NW3Wm6f6sLbFULMPVXAGSTKN/QOPpr8RyIoJptbaG7yUMlvPy2jswSfi/gsevYPeleHFcGmtZNieNo24gMOI71PBh1BIrJaWaEXWGybFxGQCexIu+N/ut/Y5Ed1duBabyQRiCZEurXP9xNmQvWN/ahbjvX3GgzOi2unELLZUuLiIfQmzJA6SDtDzJHSmtgHpBWEwAuBJbPz2gXj8mQZ+9RSwt9FcLxLL5FdGznP/292c0J7kmHwBzJ7hWLxvVNiVrmWtnkUfSh+cHjkvaA6kCgqLC9I7a5AME8UoP1HUn3A5ishnUQMrKd+akeRFZax0yvoBlFd3CDuWVwv5c8qCyqKkuDW1iqcL2U/e2G/qU1xJrZxRuN7L5bI/RRQVrnWMxXSa1tRnPcRRdHdQfdnmaki+0xvZ8/W3dw47mlcr+XPIe6sUiM7ZAFmPdmSf70FGaRekHZQZrbK9y3eAY4/wAzDaPktKXS3W9f3+amT1MR/hw5qCPtNntP5nLpXXgWqPErsjZtmiU/Tn+bHubtHyBpoaMejrBHk97MZzx9XGCkfgW9ph4bNAj8C0cuL2URW0TSsfqjcvVmO5R1JFPjQLUNDalZr0ieUZERj9yh6gjOU+OQ6GmdhmEw20YjgjSJBwVFAHw4nqd9a9pbrPscOzWWXblH8KLJpPPfkn4iKDawMqWOsXXZDZBobQrPcbwSDnFEepHtt9keZ5UrdOddF3iG1HH+zQHcURjtuPtybiR9kZDvzrUdH9Gbi/lEVtE0jc8vZUd7MdyjqaDpxXFpryZpZnaWVzvJ3k9wAHAcgBTr1T6l/V7F3fpm+5ooGG5eYaQc27k5c9+4bNq51PQYaFmm2Zrr6+XYj6IDz+2d/dlTEoCiiigKKKKAooooCiiigKKKKAooooPPf4dHPG0cyLIjDJlcAg+RpM6ZejwCWkw+QLxPqJScvBZOPk35qd1FBFuN6PXFlJ6u5ieJuQYbj1U8GHUE1l9G9ZeIWOQhuGKD+HJ209zez+Eg1WWIYZFcIY5o0lQ8VdQw9x59aXGkno/2Nxm1uz2r9y9uP8jHMeTAdKDUrTXxbz5LiGHRyd7IEb+SQf7qysN1ord9po44WP0WE0OX+mwT3GtTxj0fMQizMJiuByCtsN7nyH81aZiGhF9Bn620nXLn6tiPzAEGgd8OrLR+4/cyoekd1mfczE1k7bUdhB4Ru/8A6zn+kipkeMqciCD3Hcfca+c6CsLTVRhMG8WkZ6yln/6jEVk47rDrIdlrS3HQxJ+mRNR4WJrkKTwoKuxDXBhUIOd2rnujDOT+UZfGtKxn0kohmLW1d+5pmCD8q7RPvFJux0RvJ/3VrO/3YnI9+WVbjg2oPEp8jIsduv8AzHBb8qbXuJFBitJNbmI3uYacxRn+HD2F8yO03mSK1fD8MmuZBHDG8sjfRQFmPXd+pp/aOejvaRZNdSvcN9Vfm4/PIlm948KZeEYDb2ibFvDHEvMIoGfiRvY9TQJHQ/0eZX2ZL+T1S8fUxkFz0Z/ZTy2vKndguAwWcQit4liQclHHqSd7HqSTXvooCiiigKKKKAooooCiiigKKKKAooooCiiigKKKKAooooCuFoooNG094eZpF6V865ooPForyp4aBcfIUUUDJPCgVzRQFFFFAUUUUBRRRQFFFFAUUUUBRRRQf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340" name="AutoShape 4" descr="data:image/jpeg;base64,/9j/4AAQSkZJRgABAQAAAQABAAD/2wCEAAkGBhQRERMUExQWFRUWGBYaFxgWGBocGBcfGxoWFxweHhgaHSYgFx0jGhcXIC8gIycpLCwsHB4xNTAqNSYrLCkBCQoKBQUFDQUFDSkYEhgpKSkpKSkpKSkpKSkpKSkpKSkpKSkpKSkpKSkpKSkpKSkpKSkpKSkpKSkpKSkpKSkpKf/AABEIAOEA4QMBIgACEQEDEQH/xAAcAAADAAIDAQAAAAAAAAAAAAAABwgFBgEDBAL/xABLEAACAQICBwQFCQYEBAUFAAABAgMABAURBgcSITFBYSJRcYEIEzKRoRQjQlJicoKSsSQzQ6KywRVTk8IWY7PRVHODo/A0RMPh8f/EABQBAQAAAAAAAAAAAAAAAAAAAAD/xAAUEQEAAAAAAAAAAAAAAAAAAAAA/9oADAMBAAIRAxEAPwB40UUUBRRRQFFFFAUVw7gAkkADeSeApXaZa+7W1LR2o+VSjMbQOUKn743v+HcfrUDRZgBmdwFaZpJrew6yzDTiWQfQg7Z82HZXzbPpU66U6xL3ESfXzNscok7MY/CPa8WzNYzBdHbm8fYt4ZJTz2FJA8W4KOpIoG1jHpJucxa2qr3NMxb+RMv6q0vENdGKy5/tPqx3Roi5eeWfxrP4L6O17LkZ5YoAeI3yOPJcl/mreMN9HawQD1sk8zc+0EX3KMx7zQIi70vvZTnJd3DeMr5e7PKsdLeyP7Tu3ixP6mqqstUGFRcLRG6yF3/qYj4Vk4tAMOXhY2vnBGf1U0EgxXTp7LMvgSP0r322lN3Gc0up0+7K4/3VWEmgWHNxsbX/AEIwfeFrH3eqbC5eNnEPubSf0EUE+2OuHFYuF2zDukVH+LKTW44N6SM65C5to5B9aJih/K20CfdW4Yh6PeHOD6tp4jy2XDD3OD+taTjPo43SZm2uIph3ODG3+5T7xQMfRzXZh13krSm3c/RnGyD4SDNPeQelb3FMrgMpDKeBBzB8CONRxj+h93Ytlc28kfcxGaHwcZqffX1o5pnd4e+1bTunemecbeKHsnxyz60FkUUntD/SFhl2Y75PUvw9amZiPivtJ/MPCm5bXSSorxsrowzVlIKsO8EbiKDtooooCiiigKKKKAooooCiiigKKKKArAaX6bW2GQ+suH3nPYjXfJIe5V/UncKwmsvWlFhUewuUl0w7EfJc+DPlwHcOLdBmRMuMYzPezNLO7SyueJ+AA5DuA3UGy6c61rvEyVZvVW/KFDuP324yHx3dwFYnRXQm6xKTYtoiwB7TndGn3n/sMz0pjauNRLTbNxiAZI+KwcHf754oOnteFPbD8Ojt41ihRY41GSqgAA8h+tAs9ENQFrb7L3bfKZBkdnesIP3eL/i3Hupn2tmkShI0VFHBUAVR5DdXdRQFFa1pNrFscPzE867Y/hp25Pyr7P4shSvxz0kmzItLUAcnnYk/6aEZfmoHrRUpYjrlxWYn9qMY7olRMvMDP41gZtMb589q8uTn3zSfptUFl0VFq6Q3IOYuJge8Svn+te2109xCI5pe3A8ZXYe5iRQWLRUv4Vr2xSEjbkScDlLGP6k2W+Nb9gPpHQOQt1bvD3vGdtfErkGA8M6Bvywq4KsAwPEEZg+IPGl1pdqMsrzN4R8llPOMZxk9Y+A/CR51uuB6TW16m1bTxyjnsntDxU9pfMCsnQSLplq3vMMb55NqLPszR5mM9Ccs0PRgOmdfGh2sO7wx84JM4ye1E++NvL6J+0uR8armeBXUq6hlYZMrAEEHkQdxFJjWLqGVg0+GjZbeWtydzf8Alk+yfsnd3ZcKDftA9ZNtisfzZ9XMBm8LHtDqp+mvUeYFbbUTxSzWswILwzRN1V0YfEGqJ1Va4EvwttdEJdAZKeCz5d3JX7158R3AGfRRRQFFFFAUUUUBRRRQFaLrS1lphUOymT3UgPq05KOG2w7hyH0j0BIzem2l8WGWj3Em88I0z3yOeCj9SeQBqSsZxiW8uJJ5mLyyNmf0AA5ADIAd2VB1zTTXU5LF5ZpX6s7sx+JJ3ZVQmqnU6tiFubsB7niqcVg/sz9eA5d9c6ndVPyFBd3S/tLjsKf4Ckf9Qjj3Dd3006AoorSdY+s+HCo9kZSXLD5uLPh9p8vZXpxPLmQGe0m0stsOi9bcyBBwUcXc9yrxY/Ac8qQOm2vO7vC0dsTawcOyfnWHVx7PgvvNaLj+kU99M01xIZHPfwUdyrwUdBTF0B1ETXQWa9LQQnIiMfvnHUH92D139BxoFlYYdNcyBIo3lkb6KAsx67v1pk6Pej3ez5NcOlsp5H5yT8qkKPNqfmA6M21jH6u2hSJeeyO03VmPaY9STWToFfhfo9YfGB61ppm55sEX3IM/ia2G31S4Ug3WcZ+9tN/Uxrb6KDWX1aYYRl8ht/KMA+8b6x95qawqQf8A0oQ96O6n4Nl8K3aigUOM+jjauCba4lhPc4Ei/wC1h7zS50j1JYjaAssYuEH0oM2P+mQG9wNVJRQRNa3kttKHjZ4pUO4qSrqfLePCm9oP6QUiERYiu2m4evQZOPvoNzDquR6Gmrpbq6ssSU+viAk5Sp2ZB+Ie0OjAip+0+1RXWGFpF+ftv81BvQf8xfo+O8dRwoKdwzFIrmJZYZFkjbgyHMH/ALHvB3ivVUf6F6eXOFy7cDZocvWRN7Eg6jk3cw3jwzBp3QnTq3xSD1kJyZchJE2W3GeveDyYbj0OYAYTWbqqixRDJHsx3SjsvykA+i+XHo3EdRuqZ8Sw2a0naKVWiljbeDuKkbwQR5EEcdxFWtWh61NWaYpDtx5LdRj5tuAccdhj3HkeR6E0GK1Pa1RfoLW5bK6Qdlj/AB1A4/fA4jmN/fk0aidlltZ8jtRTQv4MjKfgQRVTasNP1xW1DNkLiPJZkHfycD6rZHwOY5UG5UUUUBRRRQFcO4AJJyA3kngK5pW6+9MvktmLWNspbnMNlxWIbm8No5L1G1QKLWrpycTvWKk/J4s0hHIjm+Xe5GfgFHKtw1E6uPXOMQuF+bQ/MKfpuOL+Cnh9r7u9caE6KviV5FbpmAxzkb6iD2m924dSBVe4dh6W8UcUShY41Cqo5ADIf/2g9NFFeHG8YjtLeWeY5RxqWbv3cAO8k5ADvIoNc1l6wo8Jttrc88mYhj682b7K5jxOQ6iWry8mu52dy0s0rbzxZmJyAAHkAB0Ar26XaUy4jdSXEx3tuVc90aj2VHQfEknnTr1JasBbxrfXKfPuM4VYfulI9rLk7D3A95NB6dVWpxLILc3iq9yciiHIrB/ZpOvAcu+mrRRQFFFBNAUVpWket/DrIsjTetkXikI2yD3FvZB6Z51pN/6SyAkQ2TMORklCn8qo39VA66KQqekrLnvsoyOkrD/YazOGekjbMcp7WWLqjLIB7wh+FA4aK17RzT+xv8hb3CM5/hsdmT8jZE+IzFbDQFfLoCCCAQRkQeBr6ooEXrV1JhQ91h6HIZmS3X3lox+qe7upSaO6Rz2E6z27lHX8rDmrD6Snu/uKs+kdrr1VDJ7+0TLi1xGo98ij+ofi76BnaCabQ4parNH2XGQljz3xt3dQeIPMdQQNjqPdBtMpcMu0njzK8JUz3SIeI8eYPI5VW2EYtHdQRzwsGjkUMpHce/uIOYI5EGgVGvXVx65DiFuvzkY+fUfTQfT+8o496/d3p7QjSyTDbyO4TMgHKRc/bQ+0v9x3EA1YToGBBAIO4g8D5VKOtXQg4ZfMqA+olzeE9wz3pn3qTl4bJ50FUYdfpPFHLGwZJFDKRzBGYr0UkfR40yzElhI3s5yQZ92fzijzO2B1endQFFFFBwzZDM8BUhaxNKTiOITT59jPYiHci5hffvY9WNUVre0k+RYXOwOTyj1Mfi+YJ8kDnxAqYtHMFa8uoLdOMsirn3AnefALmfKgfmoDRD5PZtdyLlJc+xnxEand4bTZt1AWmrXTZ2qxRpGgyVFVVHcFAA+AruoCkJ6Q2mJeWOwjbsx5STZc2I7CnwU7WX2h3U8MVxJLeCWaQ5JEjO3goJP6VGeL4k9zPLNIc3ldnbxYk/DhQbtqY0F/xC89ZKM7e32WcHg7fQTwJGZ6DLnVQ1qmrHRUYfh0MRGUjD1kvftuASD90ZL+GtroCiisLpfpXFhtq9xNwXcqj2pGPBR49/IAnlQfGl2mlthkPrbh8ic9hF3vIRyVfdmTkBzNTfptravMRZl2zDAeEMZyBH22GRkPju7gKwOlelM2I3L3E7ZsdyqPZReSqOQHxOZO80zdWeo4zhLm/BWM5MkHBnHEFzxVT9Ubzzy5grsD0Zub19i2heUjjsjcvix3L5mt/wAN9He/kAMskEPQszMPyLs/zVQ+H4bFbxiOGNI0XgqKFUeQ/WvTQIJ/Rrny3XkRPWNwPfmf0rX8Y1DYnACUWOcD/Kff+VwpJ8M6p2igia9sZbaTYlR4pFyOywKsO45Hf50xtBNedzZlYrvauYOGZPzyDox9sDub3in/AKQaMW19H6u5iWRd+WY7S9VYb1PgannWTqblw4NPAWmteZ/iRffy4r9seYHMKKwPHoL2FZreQSRtzHI8wQd6sO476yFSFoJp5PhVwJIyWjYgSxE9mQf2Ycm5dRmDVej2kEN9bx3EDbUbjzU81YcmB3EUGSrhlBBB3g8RXNFBLmuDV/8A4bdbcQ/ZpyzR9yNxZPAZ5jp4Gth1Aac+pmNhK3YmJaEn6MnNfBwPePtU4tO9FExKylt2yDEbUbfVceyfDPcehNSKpkt5uaSxP5oyH9QwoLarRtcOiHy/Dn2Fzmgzlj7zkO2o+8ue7mQtZ7QzSRcQsoLlcgXXtgfRcbnHkwPllWbNBFuj2NvZXMNxH7UThh1HNT0IzHnVk4ZiCXEMc0ZzSRFdfBgCP1qTtZejfyHEriIDJC23H3bD9oZeBJXxU06vR/0k+UYe1ux7ds+yPuPmy+47Y8AKBoUUUUCI9JPGc5LS2B9lXlYfeOwv9L1ivR2wX1t/LORmIItx7mkOyP5VkrAa6MQ9bjN1v3JsRjpsouf821TX9HbDAmHSS5dqWZt/RAqj4lvfQNSiiigW2vzGPU4UYwd88iJ5D5xv6APOkdqwwMXeKWsTDNA+245bMYLkHodkDzphekriGcllD9VZZCPvFFH9De+vH6N2H7V5czf5cIUdDI4P6Rn30FCUUUUBUw67tMze37QofmbYlFHJn/iN7xsjovU1QumOM/JLG5uBxjicr97LJf5iKjy1t2mkVF3vIwUdSxyHxNA1tRmrdbpze3K7UMbZRIeEjjeWI5qu7dzPgQaGrHaO4Klnaw28fsxIq+JA3k9S2ZPU1kaAoorFY9pRa2KhrmdIgeG0e03go3t5CgytFaVaa5MKkbZF2FOeWbpIq/mZQK3G3uFkUOjBlYZhlIII7wRuNB2V8ugIIIBB3EHga+qKCa9curH/AA+T5Tbr+zSnIqP4Lnfl9w8u7eO7Py6mdPzh92IZW/ZrghWz4Rudyv07m6b/AKIqkMbweO7t5YJRtRyKVYfoR3EHIg94FR5pFgb2V1Nbye1E5XPkw4qw6MpB86C0aK0nVDpWb/DYmc5yxfNSd5K5bLeaFTn351u1AVNOvzRoW2IiZBklyu2e7bXsv7+y3ixqlqWuv3BBPhZlA7VvIjg89lvm2Hh2lP4RQav6N+kX/wBTZse6aMe5H/8Axn308qkjVXjPyXFrRyclZ/Vt3ZSAx7/AsD5VW9Aj/STwXdaXQHN4WP8AOn6SVrfo+Yx6rEzCTunidR95PnB/Kr03NdGGibB7ndvj2JF6bLDP+UsPOpw0IxD1GI2cmeWzPFn4FgD8CaCx6K42aKCNdL7sy3925+lPMf52y+GVUzqgsvVYPZj6yFz+N2b9CKlS6mLyMx4sxJ8yTVeavVAwqwy/8NB/QpPxzoNhooooJy9I2XPEoR3W6/GSU1sXo0xfN3zfahHuEh/vWA9I6PLELc99uPhJL/8Aqs56NE/Zvk6wt7xIP7UDuooooNA15zbODTj6zwr/AO4p/tSF1XWokxexU8PXK35AXHxWn/rstDJg1zlxQxP5LIufwzqeNXuIiDE7KRjkomQMe4Mdg/BjQWCKKBRQYvSfHFsrSe5beIkZgD9I8FHmxA86kDG8amvbh5pmLyyNv/QKo5AcAKqvWdgcl5hd1DEM5GVWUDixjdJNkdTsZDxpC6ldHBcYsglU/s4aUg7iGjZQuY6MRu6UGqYnoleWyCSe2miQ5dp42C7+G8jd51m9XmsqfCphkS9ux+chJ3b+LJn7L/rwPSrp7ZZFZHUMrAhlYAhgeIIPEVKGtXRBcNxB4o/3TqJYh9VWLDZz55MrDwAoKqw3EY7iKOaJg8cihlYcwd/l4V6aU3o642ZbGa3Y5mCQFeiyAkD86yHzps0BSA9I7R/Ynt7tR+9Vo3P2kyKk9SrEfgp/0svSDtA+FBucc8ZHmGT/AHUGkejjjRS7uLYnsyxhx96MgfFXP5aoSpR1NXXq8ZtPtF1P4o3FVdQFYjS/D/X2N1FlntwygDrsHL45Vl64IoIit5ijqw4qQw8Qc6tizuBJGjjgyqw8wD/eoou4tmR1+qzD3EirB0Gk2sMsT32tv/0kz+NB36V2XrrG6j+vDKvmUbL45VGkblSCOI3jy31bs0e0pHeCPfuqIDQVR/x8OvvopF/8V9a5oNPu4tiR1+qzD3Eiqq1PXvrcGsznmVVkP4HdR8AKmTSq29Xe3SH6M8w9ztT29HTFvWWE0Ge+GXP8MgzH8yvQNiiiigSHpK4b2bKcDgZY2PjsOv6PWB9HbFRHiMsJOQmhOQ72RlYfymSmnrpwM3OEz7IzaHKZfwe1/IXPlU4aGY78hvra45RyAtlzU9l/5SaCyaK+Y5AwBBBBGYI4EHhX1QePGcMW5t5oH9mVHQ9NoEZ+WedRjf2L28zxSArJGxVh3FTkfiONW1SJ1/aAMH/xGFc1IVbgAcCOysngRkp7sgeZoGdq30tGJWEU2Y9YBsSgcnUAHdyDDJh0NbRUj6u9PpMJufWKC8T5CaPPLaA4EdzLmcj1I51Umj2ktvfwrNbyB1OWeXtKe5l4qehoMpXmjw2JZGlWNBIwyZwoDsNxyLZZneB7q9NFAVOfpGXyviEMYOZjgG10LO7AflyPmKdmmemsGGW5lmYbWR9XGD2pG7gOQ724D4VJmO4zJeXMtxKc5JWLHLgO4DoBkB0FA4/RotzlfvluPydQeRI9cSPLNffTwrS9UmibYfhsaSDKWU+tkH1SwGS+KqFB651ulAUvNfL5YNL1khH84P8AamHSi9I/FAllbwZ75Zi3lGu/4yLQKXVQueMWP/m5+5WNVvUv6h8PMuMRsBmIo5XPTs+rH80i1UFAUUV03t0Io3kb2UVmPgoLH4Cgi/GHDXExHAySEebGq11eIRhVhn/4aA+9FI+BqP2bMk8zvqztGbQxWVrGdxSCFT+GNV/tQZGR8gSeQz92+ogY5mrP0ku/VWdzIfoQyt7kY1GCjM5UGz/8K9KKeH/AR6UUCZ1w2PqsYuxyZlcfjRW/Ums56P2O+oxJoWOS3EZUfeTtr8NsedZX0kcG2bi1uQN0kbRt4odoeZDn8tKbCMSa2nimTc8To6+KkH+1BbFFePB8US5ginjOaSorr4EZ5eI4V7KD4miDKVYZhgQQeYO4io7010bbD72e3YbkbsH6yHtIfykeYI5VY9KfX3oMbm2F5EM5bcESAcWi4k+KHM+BbuoMjqO0xF5YCF2zmtskIJ3lP4be4bP4eopj1Hmg2l0mGXkdwmZUdmRProfaHjwI6gVXGE4rHdQxzwsHjkUMpHMH9CDuI5EEUHrrruLdZEZHUMrAqykZggjIgjmCK7KKCc9ZupSW1Zp7FGltzmWjHakh8uLp14jn30uMGx64s5PWW8rxPwzU5Z9CODDoQRVp1p2k+qfD78s8kPq5W4yQnYY9SPZY9SCetAoMO9Ii/jUCSOCbL6RVlY/lYD4V9Yp6RF9IpEUcMOf0gGdh4bR2fhWwXfo0r/CvSOjxA/FXFcWfo0jP529JHckWR97Of0oEziuLz3cpknkeWRubHM9AByHcBupx6odTrK6Xt8mzs5NDAw358ncHhlxC8c95yyyLF0U1W2GHEPFFtSj+LKdpx4fRT8IBrbaAooooCpf15aSi7xNkQ5x2w9UMuG0DnJ/Mdn8NPLWdpsuGWTyAj10maQL3sfpZdyjefIc6lWwspLqdI0BeWVwoHMsx5+/MmgePo34CVhubth+8YRJ4J2mPgSyj8NOesVotgCWNpBbJwiQAn6x4s3mxJ86ytAVqmtLFBb4TePnkWjMY8ZMo/wDdW10l/SQx/ZhtrRTvdjK46KCq59CzMfw0CV0esDPd28IGfrJY0y+8wH6VaKjIVMmoXBPX4qshGa26PJ02iPVr8WJ/DVOUGma4MQEOD3Zz3uqxjrtsq/oTUzaI2Pr7+0i+vPEp8C4z+FOT0ksZyhtbYH23aVh0QbC/F291aZqDwb1+KrIR2beN5OmZHq1/rJ8qCms6KMq5oNB12aOfK8KlZRm9uRMvULmHH5Cx8QKlqrgmiDqVYZqwIIPMHcR7qjrTPRxrC9ntm4Ix2D9ZDvQ+akeedA4vR40wDwyWEjdqMmSHPmhPbUeDHay+0e6nNUWYBjclncxXERyeJgw7j3g9CMwehqv9GtIYr62iuITmkgzy5qeDKeoOYoMpXy6AgggEHcQeBr6ooJf1vatzhtwZYl/ZZT2Mv4bHeYz+qnmN3I0aqNaLYZJ6qYs1pIe0BvMTH6aju7158RvG+lMXwmK6hkgnQPHIMmU/27iDvBHAgVL+sjVhNhUu0M5LZz83Llw+y+Xst14NxHMAKlsr1Jo1kidXRwCrKcwQeYNd9Shq+1oXGFPsj523JzeFju6lD9BvgeY51R2iOnlpice1byAsB2om3SJ4rzHUZjrQbDRRRQFFFFAUUUUBWN0h0hhsYHnuHCIvvY8lUfSY8hWG021lWmFr86+3MR2YUILnuz+ovU+WdTVprp3c4pNtztki5+riX2Iwe4cyebHefDdQcadaaS4pdNPJ2VHZijz3RrnuHUniTzPTKmxqF1eGNRiM65M4It1I4Kdxk/ENw6ZnmK1rVHqja9ZLq7XK1BzRDxnI6f5efE8+A5mqNRAAABkBuAHAUHNFFFBwzZAk7gKkTWRpP/iGIzzg5x57EX3E7Knz3t+I08deWmws7I20bZT3IK7uKx8Hbpn7I8W7qQWhmjTYhew2y5gO3bYfRQb3byUHLrlQPnUDoz8nw83DDt3LbQ+4uap7ztt4Ed1M+umztFijSOMBURQqqOACjID3CtZ1n6W/4dh8sqnKV/m4fvsDv/CM28qCe9bmkny3FJ2BzjiPqo/BMwT5vtnwIprejvo56qzlumHauHyX7keYz83L/lFIHDMOkuZ44YxtSSuFXqWOW8/EmrJwHCFtLaG3T2YkVB1yGRPiTmfOg99FFFAUnvSF0P8AWwR30a5vD2JcucZO4/hY+5j3U4a6rq2WVGjdQyOpVlPBgRkQehBoIhph6ntY3+G3BimJ+SzEbf8Ay24BwO7k3TI79kCsFrC0OfDL2SA5mM9qFj9JDw8xvU9R1FazQXDHIGAIIIIBBG8EHgQedfVT9qc1ti22bK8b5knKGVj+6z+gx+pnwP0fD2aABz4UHNdN5ZpMjRyIro4yZWAKsDyIPGu6igQen+oJ4y02HdtOJgY9tfuMfbHQ7+rUoQZbeX6cMqHqjofgVNW1WC0l0Is8QXK5hVyODjsyL4OuRy6cKBEaNa/r63AW4C3SDm3Zky++oyPiwJ60xMI9ITD5R88s0Dc81218mTMnzUVrmP8Ao3HMmzuRlyScb/8AUQb/AMtaLieprFYCf2UyAfSiZXB8ADte8UD9h1uYUwBF5GPvBwfitE+tzCk43kZ+6Hb9FqZZtDL5Pas7kf8Aov8A9q5g0Lvn9mzuW8IX/wC1A98X9IWwiB9Sk07csl2F82fePymlzpPr5v7oFIdm1Q/5e+T/AFDw/CAetYvC9TOKT5fsxjU/SlZUy8VJ2/5a3zR/0bwCGvLnMc0gGX/uOP0XzFAl7a1muZQqK80rngAWdj+p8adurvUKEKz4iFY8Vtwc1B/5h4N90bu8nhTT0d0RtbBNi1hWPPiw3u33nPabzNZig+UQKAAAANwA4Dyr6oooCsdpDj8VjbyXE7bKRjPqx5KBzYncK9V7epDG8kjBEQFmZjkFA4kmpe1qay3xWbZTNbWIn1a8C54bbDvI4DkOpNBrul2k8mI3ctzLuLnsrnuRRuVR4D3nM86feo3QP5Fa/KpVynuACAeKR8VHQtuY/hHKl1qX1a/LpvlVwv7NE24HhM435dVXcT37h35UoBQFS9rn05/xC99XG2cFvtIhHB23bb9QSAB0GfOmlrr1iiytzawt+0TqQSOMUZzBbozbwPM8hU/6M6PyX11FbxDtSNlnyUcWY9FGZoGl6POh+3LJfyL2Y844c+bkdth91Tl+I91P2vBgOCx2dvFbxDJIlCjvPMk9SSSepNe+gKKKKAooooNS1k6CJitoY9wmTNoXPJvqk/VbLI+R5VKF7ZPDI8UilHRirKeII3EVblLDW/qqF+hubZQLpB2lG716jkftgcDz4HlkE1019V2uhrIJbXhL243JJvLwju+2g7uI5ZjdSqdCpIIIIORB3EEciOVATMZjz6UFtWV6k0ayROro4zVlOasO8EV31IuhWsa7wt/mX2oie1C+ZjbvI+o32h558KobQzWxZYkFVX9TOeMMhAYn7DcJPLf0FBulFFFAUUUUBRRRQFFFFAUUUUBXhxrHIbOFpriRY414lv0A4sTyA31p2nOuS0w8NGhFxcDd6tCNlT9t+C+AzPhxqedLdNbnEpvWXD5gewi7o4x3Kv8Ac7z30GwazNasuKOY484rVT2Uz3vlwZ8uJ7l4Dqd9dOrHVpJis2bbSWqH5yT63PYTvY8z9Eb+4HI6tdTk2IFJ7gNFacc+DzdEHJT9c+WfKkcNw2O3iSKFFjjQZKqjIAf/ADnxNAYdh0dvEkUKBI0AVVXgAP8A5x51r2sLT6LCrfbbJpXzEMWe9z3nuQcz5cTRp9rCgwqHak7crA+qiB7TnvP1UHNvdmalzSbSafELhp7htp23AD2UA4Ko5KP+5OZJNB58WxWW8uHmlYvLK2ZPeTuAA5AbgAOlUjqe1cjDbf1sy/tUwG3nxjXiIx15t1yHKtZ1L6p/V7F/eJ2zk0ETD2e6RgfpfVHLjxyydVAUUUUBRRRQFFFFAUUUUCu1q6nlvw1zaAJdDey7gs/jyV+5uB594nWSOS3lKsGjkQkEMMmUjcQQf0NW3Wm6f6sLbFULMPVXAGSTKN/QOPpr8RyIoJptbaG7yUMlvPy2jswSfi/gsevYPeleHFcGmtZNieNo24gMOI71PBh1BIrJaWaEXWGybFxGQCexIu+N/ut/Y5Ed1duBabyQRiCZEurXP9xNmQvWN/ahbjvX3GgzOi2unELLZUuLiIfQmzJA6SDtDzJHSmtgHpBWEwAuBJbPz2gXj8mQZ+9RSwt9FcLxLL5FdGznP/292c0J7kmHwBzJ7hWLxvVNiVrmWtnkUfSh+cHjkvaA6kCgqLC9I7a5AME8UoP1HUn3A5ishnUQMrKd+akeRFZax0yvoBlFd3CDuWVwv5c8qCyqKkuDW1iqcL2U/e2G/qU1xJrZxRuN7L5bI/RRQVrnWMxXSa1tRnPcRRdHdQfdnmaki+0xvZ8/W3dw47mlcr+XPIe6sUiM7ZAFmPdmSf70FGaRekHZQZrbK9y3eAY4/wAzDaPktKXS3W9f3+amT1MR/hw5qCPtNntP5nLpXXgWqPErsjZtmiU/Tn+bHubtHyBpoaMejrBHk97MZzx9XGCkfgW9ph4bNAj8C0cuL2URW0TSsfqjcvVmO5R1JFPjQLUNDalZr0ieUZERj9yh6gjOU+OQ6GmdhmEw20YjgjSJBwVFAHw4nqd9a9pbrPscOzWWXblH8KLJpPPfkn4iKDawMqWOsXXZDZBobQrPcbwSDnFEepHtt9keZ5UrdOddF3iG1HH+zQHcURjtuPtybiR9kZDvzrUdH9Gbi/lEVtE0jc8vZUd7MdyjqaDpxXFpryZpZnaWVzvJ3k9wAHAcgBTr1T6l/V7F3fpm+5ooGG5eYaQc27k5c9+4bNq51PQYaFmm2Zrr6+XYj6IDz+2d/dlTEoCiiigKKKKAooooCiiigKKKKAooooPPf4dHPG0cyLIjDJlcAg+RpM6ZejwCWkw+QLxPqJScvBZOPk35qd1FBFuN6PXFlJ6u5ieJuQYbj1U8GHUE1l9G9ZeIWOQhuGKD+HJ209zez+Eg1WWIYZFcIY5o0lQ8VdQw9x59aXGkno/2Nxm1uz2r9y9uP8jHMeTAdKDUrTXxbz5LiGHRyd7IEb+SQf7qysN1ord9po44WP0WE0OX+mwT3GtTxj0fMQizMJiuByCtsN7nyH81aZiGhF9Bn620nXLn6tiPzAEGgd8OrLR+4/cyoekd1mfczE1k7bUdhB4Ru/8A6zn+kipkeMqciCD3Hcfca+c6CsLTVRhMG8WkZ6yln/6jEVk47rDrIdlrS3HQxJ+mRNR4WJrkKTwoKuxDXBhUIOd2rnujDOT+UZfGtKxn0kohmLW1d+5pmCD8q7RPvFJux0RvJ/3VrO/3YnI9+WVbjg2oPEp8jIsduv8AzHBb8qbXuJFBitJNbmI3uYacxRn+HD2F8yO03mSK1fD8MmuZBHDG8sjfRQFmPXd+pp/aOejvaRZNdSvcN9Vfm4/PIlm948KZeEYDb2ibFvDHEvMIoGfiRvY9TQJHQ/0eZX2ZL+T1S8fUxkFz0Z/ZTy2vKndguAwWcQit4liQclHHqSd7HqSTXvooCiiigKKKKAooooCiiigKKKKAooooCiiigKKKKAooooCuFoooNG094eZpF6V865ooPForyp4aBcfIUUUDJPCgVzRQFFFFAUUUUBRRRQFFFFAUUUUBRRRQf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342" name="AutoShape 6" descr="data:image/jpeg;base64,/9j/4AAQSkZJRgABAQAAAQABAAD/2wCEAAkGBhQRERMUExQWFRUWGBYaFxgWGBocGBcfGxoWFxweHhgaHSYgFx0jGhcXIC8gIycpLCwsHB4xNTAqNSYrLCkBCQoKBQUFDQUFDSkYEhgpKSkpKSkpKSkpKSkpKSkpKSkpKSkpKSkpKSkpKSkpKSkpKSkpKSkpKSkpKSkpKSkpKf/AABEIAOEA4QMBIgACEQEDEQH/xAAcAAADAAIDAQAAAAAAAAAAAAAABwgFBgEDBAL/xABLEAACAQICBwQFCQYEBAUFAAABAgMABAURBgcSITFBYSJRcYEIEzKRoRQjQlJicoKSsSQzQ6KywRVTk8IWY7PRVHODo/A0RMPh8f/EABQBAQAAAAAAAAAAAAAAAAAAAAD/xAAUEQEAAAAAAAAAAAAAAAAAAAAA/9oADAMBAAIRAxEAPwB40UUUBRRRQFFFFAUVw7gAkkADeSeApXaZa+7W1LR2o+VSjMbQOUKn743v+HcfrUDRZgBmdwFaZpJrew6yzDTiWQfQg7Z82HZXzbPpU66U6xL3ESfXzNscok7MY/CPa8WzNYzBdHbm8fYt4ZJTz2FJA8W4KOpIoG1jHpJucxa2qr3NMxb+RMv6q0vENdGKy5/tPqx3Roi5eeWfxrP4L6O17LkZ5YoAeI3yOPJcl/mreMN9HawQD1sk8zc+0EX3KMx7zQIi70vvZTnJd3DeMr5e7PKsdLeyP7Tu3ixP6mqqstUGFRcLRG6yF3/qYj4Vk4tAMOXhY2vnBGf1U0EgxXTp7LMvgSP0r322lN3Gc0up0+7K4/3VWEmgWHNxsbX/AEIwfeFrH3eqbC5eNnEPubSf0EUE+2OuHFYuF2zDukVH+LKTW44N6SM65C5to5B9aJih/K20CfdW4Yh6PeHOD6tp4jy2XDD3OD+taTjPo43SZm2uIph3ODG3+5T7xQMfRzXZh13krSm3c/RnGyD4SDNPeQelb3FMrgMpDKeBBzB8CONRxj+h93Ytlc28kfcxGaHwcZqffX1o5pnd4e+1bTunemecbeKHsnxyz60FkUUntD/SFhl2Y75PUvw9amZiPivtJ/MPCm5bXSSorxsrowzVlIKsO8EbiKDtooooCiiigKKKKAooooCiiigKKKKArAaX6bW2GQ+suH3nPYjXfJIe5V/UncKwmsvWlFhUewuUl0w7EfJc+DPlwHcOLdBmRMuMYzPezNLO7SyueJ+AA5DuA3UGy6c61rvEyVZvVW/KFDuP324yHx3dwFYnRXQm6xKTYtoiwB7TndGn3n/sMz0pjauNRLTbNxiAZI+KwcHf754oOnteFPbD8Ojt41ihRY41GSqgAA8h+tAs9ENQFrb7L3bfKZBkdnesIP3eL/i3Hupn2tmkShI0VFHBUAVR5DdXdRQFFa1pNrFscPzE867Y/hp25Pyr7P4shSvxz0kmzItLUAcnnYk/6aEZfmoHrRUpYjrlxWYn9qMY7olRMvMDP41gZtMb589q8uTn3zSfptUFl0VFq6Q3IOYuJge8Svn+te2109xCI5pe3A8ZXYe5iRQWLRUv4Vr2xSEjbkScDlLGP6k2W+Nb9gPpHQOQt1bvD3vGdtfErkGA8M6Bvywq4KsAwPEEZg+IPGl1pdqMsrzN4R8llPOMZxk9Y+A/CR51uuB6TW16m1bTxyjnsntDxU9pfMCsnQSLplq3vMMb55NqLPszR5mM9Ccs0PRgOmdfGh2sO7wx84JM4ye1E++NvL6J+0uR8armeBXUq6hlYZMrAEEHkQdxFJjWLqGVg0+GjZbeWtydzf8Alk+yfsnd3ZcKDftA9ZNtisfzZ9XMBm8LHtDqp+mvUeYFbbUTxSzWswILwzRN1V0YfEGqJ1Va4EvwttdEJdAZKeCz5d3JX7158R3AGfRRRQFFFFAUUUUBRRRQFaLrS1lphUOymT3UgPq05KOG2w7hyH0j0BIzem2l8WGWj3Em88I0z3yOeCj9SeQBqSsZxiW8uJJ5mLyyNmf0AA5ADIAd2VB1zTTXU5LF5ZpX6s7sx+JJ3ZVQmqnU6tiFubsB7niqcVg/sz9eA5d9c6ndVPyFBd3S/tLjsKf4Ckf9Qjj3Dd3006AoorSdY+s+HCo9kZSXLD5uLPh9p8vZXpxPLmQGe0m0stsOi9bcyBBwUcXc9yrxY/Ac8qQOm2vO7vC0dsTawcOyfnWHVx7PgvvNaLj+kU99M01xIZHPfwUdyrwUdBTF0B1ETXQWa9LQQnIiMfvnHUH92D139BxoFlYYdNcyBIo3lkb6KAsx67v1pk6Pej3ez5NcOlsp5H5yT8qkKPNqfmA6M21jH6u2hSJeeyO03VmPaY9STWToFfhfo9YfGB61ppm55sEX3IM/ia2G31S4Ug3WcZ+9tN/Uxrb6KDWX1aYYRl8ht/KMA+8b6x95qawqQf8A0oQ96O6n4Nl8K3aigUOM+jjauCba4lhPc4Ei/wC1h7zS50j1JYjaAssYuEH0oM2P+mQG9wNVJRQRNa3kttKHjZ4pUO4qSrqfLePCm9oP6QUiERYiu2m4evQZOPvoNzDquR6Gmrpbq6ssSU+viAk5Sp2ZB+Ie0OjAip+0+1RXWGFpF+ftv81BvQf8xfo+O8dRwoKdwzFIrmJZYZFkjbgyHMH/ALHvB3ivVUf6F6eXOFy7cDZocvWRN7Eg6jk3cw3jwzBp3QnTq3xSD1kJyZchJE2W3GeveDyYbj0OYAYTWbqqixRDJHsx3SjsvykA+i+XHo3EdRuqZ8Sw2a0naKVWiljbeDuKkbwQR5EEcdxFWtWh61NWaYpDtx5LdRj5tuAccdhj3HkeR6E0GK1Pa1RfoLW5bK6Qdlj/AB1A4/fA4jmN/fk0aidlltZ8jtRTQv4MjKfgQRVTasNP1xW1DNkLiPJZkHfycD6rZHwOY5UG5UUUUBRRRQFcO4AJJyA3kngK5pW6+9MvktmLWNspbnMNlxWIbm8No5L1G1QKLWrpycTvWKk/J4s0hHIjm+Xe5GfgFHKtw1E6uPXOMQuF+bQ/MKfpuOL+Cnh9r7u9caE6KviV5FbpmAxzkb6iD2m924dSBVe4dh6W8UcUShY41Cqo5ADIf/2g9NFFeHG8YjtLeWeY5RxqWbv3cAO8k5ADvIoNc1l6wo8Jttrc88mYhj682b7K5jxOQ6iWry8mu52dy0s0rbzxZmJyAAHkAB0Ar26XaUy4jdSXEx3tuVc90aj2VHQfEknnTr1JasBbxrfXKfPuM4VYfulI9rLk7D3A95NB6dVWpxLILc3iq9yciiHIrB/ZpOvAcu+mrRRQFFFBNAUVpWket/DrIsjTetkXikI2yD3FvZB6Z51pN/6SyAkQ2TMORklCn8qo39VA66KQqekrLnvsoyOkrD/YazOGekjbMcp7WWLqjLIB7wh+FA4aK17RzT+xv8hb3CM5/hsdmT8jZE+IzFbDQFfLoCCCAQRkQeBr6ooEXrV1JhQ91h6HIZmS3X3lox+qe7upSaO6Rz2E6z27lHX8rDmrD6Snu/uKs+kdrr1VDJ7+0TLi1xGo98ij+ofi76BnaCabQ4parNH2XGQljz3xt3dQeIPMdQQNjqPdBtMpcMu0njzK8JUz3SIeI8eYPI5VW2EYtHdQRzwsGjkUMpHce/uIOYI5EGgVGvXVx65DiFuvzkY+fUfTQfT+8o496/d3p7QjSyTDbyO4TMgHKRc/bQ+0v9x3EA1YToGBBAIO4g8D5VKOtXQg4ZfMqA+olzeE9wz3pn3qTl4bJ50FUYdfpPFHLGwZJFDKRzBGYr0UkfR40yzElhI3s5yQZ92fzijzO2B1endQFFFFBwzZDM8BUhaxNKTiOITT59jPYiHci5hffvY9WNUVre0k+RYXOwOTyj1Mfi+YJ8kDnxAqYtHMFa8uoLdOMsirn3AnefALmfKgfmoDRD5PZtdyLlJc+xnxEand4bTZt1AWmrXTZ2qxRpGgyVFVVHcFAA+AruoCkJ6Q2mJeWOwjbsx5STZc2I7CnwU7WX2h3U8MVxJLeCWaQ5JEjO3goJP6VGeL4k9zPLNIc3ldnbxYk/DhQbtqY0F/xC89ZKM7e32WcHg7fQTwJGZ6DLnVQ1qmrHRUYfh0MRGUjD1kvftuASD90ZL+GtroCiisLpfpXFhtq9xNwXcqj2pGPBR49/IAnlQfGl2mlthkPrbh8ic9hF3vIRyVfdmTkBzNTfptravMRZl2zDAeEMZyBH22GRkPju7gKwOlelM2I3L3E7ZsdyqPZReSqOQHxOZO80zdWeo4zhLm/BWM5MkHBnHEFzxVT9Ubzzy5grsD0Zub19i2heUjjsjcvix3L5mt/wAN9He/kAMskEPQszMPyLs/zVQ+H4bFbxiOGNI0XgqKFUeQ/WvTQIJ/Rrny3XkRPWNwPfmf0rX8Y1DYnACUWOcD/Kff+VwpJ8M6p2igia9sZbaTYlR4pFyOywKsO45Hf50xtBNedzZlYrvauYOGZPzyDox9sDub3in/AKQaMW19H6u5iWRd+WY7S9VYb1PgannWTqblw4NPAWmteZ/iRffy4r9seYHMKKwPHoL2FZreQSRtzHI8wQd6sO476yFSFoJp5PhVwJIyWjYgSxE9mQf2Ycm5dRmDVej2kEN9bx3EDbUbjzU81YcmB3EUGSrhlBBB3g8RXNFBLmuDV/8A4bdbcQ/ZpyzR9yNxZPAZ5jp4Gth1Aac+pmNhK3YmJaEn6MnNfBwPePtU4tO9FExKylt2yDEbUbfVceyfDPcehNSKpkt5uaSxP5oyH9QwoLarRtcOiHy/Dn2Fzmgzlj7zkO2o+8ue7mQtZ7QzSRcQsoLlcgXXtgfRcbnHkwPllWbNBFuj2NvZXMNxH7UThh1HNT0IzHnVk4ZiCXEMc0ZzSRFdfBgCP1qTtZejfyHEriIDJC23H3bD9oZeBJXxU06vR/0k+UYe1ux7ds+yPuPmy+47Y8AKBoUUUUCI9JPGc5LS2B9lXlYfeOwv9L1ivR2wX1t/LORmIItx7mkOyP5VkrAa6MQ9bjN1v3JsRjpsouf821TX9HbDAmHSS5dqWZt/RAqj4lvfQNSiiigW2vzGPU4UYwd88iJ5D5xv6APOkdqwwMXeKWsTDNA+245bMYLkHodkDzphekriGcllD9VZZCPvFFH9De+vH6N2H7V5czf5cIUdDI4P6Rn30FCUUUUBUw67tMze37QofmbYlFHJn/iN7xsjovU1QumOM/JLG5uBxjicr97LJf5iKjy1t2mkVF3vIwUdSxyHxNA1tRmrdbpze3K7UMbZRIeEjjeWI5qu7dzPgQaGrHaO4Klnaw28fsxIq+JA3k9S2ZPU1kaAoorFY9pRa2KhrmdIgeG0e03go3t5CgytFaVaa5MKkbZF2FOeWbpIq/mZQK3G3uFkUOjBlYZhlIII7wRuNB2V8ugIIIBB3EHga+qKCa9curH/AA+T5Tbr+zSnIqP4Lnfl9w8u7eO7Py6mdPzh92IZW/ZrghWz4Rudyv07m6b/AKIqkMbweO7t5YJRtRyKVYfoR3EHIg94FR5pFgb2V1Nbye1E5XPkw4qw6MpB86C0aK0nVDpWb/DYmc5yxfNSd5K5bLeaFTn351u1AVNOvzRoW2IiZBklyu2e7bXsv7+y3ixqlqWuv3BBPhZlA7VvIjg89lvm2Hh2lP4RQav6N+kX/wBTZse6aMe5H/8Axn308qkjVXjPyXFrRyclZ/Vt3ZSAx7/AsD5VW9Aj/STwXdaXQHN4WP8AOn6SVrfo+Yx6rEzCTunidR95PnB/Kr03NdGGibB7ndvj2JF6bLDP+UsPOpw0IxD1GI2cmeWzPFn4FgD8CaCx6K42aKCNdL7sy3925+lPMf52y+GVUzqgsvVYPZj6yFz+N2b9CKlS6mLyMx4sxJ8yTVeavVAwqwy/8NB/QpPxzoNhooooJy9I2XPEoR3W6/GSU1sXo0xfN3zfahHuEh/vWA9I6PLELc99uPhJL/8Aqs56NE/Zvk6wt7xIP7UDuooooNA15zbODTj6zwr/AO4p/tSF1XWokxexU8PXK35AXHxWn/rstDJg1zlxQxP5LIufwzqeNXuIiDE7KRjkomQMe4Mdg/BjQWCKKBRQYvSfHFsrSe5beIkZgD9I8FHmxA86kDG8amvbh5pmLyyNv/QKo5AcAKqvWdgcl5hd1DEM5GVWUDixjdJNkdTsZDxpC6ldHBcYsglU/s4aUg7iGjZQuY6MRu6UGqYnoleWyCSe2miQ5dp42C7+G8jd51m9XmsqfCphkS9ux+chJ3b+LJn7L/rwPSrp7ZZFZHUMrAhlYAhgeIIPEVKGtXRBcNxB4o/3TqJYh9VWLDZz55MrDwAoKqw3EY7iKOaJg8cihlYcwd/l4V6aU3o642ZbGa3Y5mCQFeiyAkD86yHzps0BSA9I7R/Ynt7tR+9Vo3P2kyKk9SrEfgp/0svSDtA+FBucc8ZHmGT/AHUGkejjjRS7uLYnsyxhx96MgfFXP5aoSpR1NXXq8ZtPtF1P4o3FVdQFYjS/D/X2N1FlntwygDrsHL45Vl64IoIit5ijqw4qQw8Qc6tizuBJGjjgyqw8wD/eoou4tmR1+qzD3EirB0Gk2sMsT32tv/0kz+NB36V2XrrG6j+vDKvmUbL45VGkblSCOI3jy31bs0e0pHeCPfuqIDQVR/x8OvvopF/8V9a5oNPu4tiR1+qzD3Eiqq1PXvrcGsznmVVkP4HdR8AKmTSq29Xe3SH6M8w9ztT29HTFvWWE0Ge+GXP8MgzH8yvQNiiiigSHpK4b2bKcDgZY2PjsOv6PWB9HbFRHiMsJOQmhOQ72RlYfymSmnrpwM3OEz7IzaHKZfwe1/IXPlU4aGY78hvra45RyAtlzU9l/5SaCyaK+Y5AwBBBBGYI4EHhX1QePGcMW5t5oH9mVHQ9NoEZ+WedRjf2L28zxSArJGxVh3FTkfiONW1SJ1/aAMH/xGFc1IVbgAcCOysngRkp7sgeZoGdq30tGJWEU2Y9YBsSgcnUAHdyDDJh0NbRUj6u9PpMJufWKC8T5CaPPLaA4EdzLmcj1I51Umj2ktvfwrNbyB1OWeXtKe5l4qehoMpXmjw2JZGlWNBIwyZwoDsNxyLZZneB7q9NFAVOfpGXyviEMYOZjgG10LO7AflyPmKdmmemsGGW5lmYbWR9XGD2pG7gOQ724D4VJmO4zJeXMtxKc5JWLHLgO4DoBkB0FA4/RotzlfvluPydQeRI9cSPLNffTwrS9UmibYfhsaSDKWU+tkH1SwGS+KqFB651ulAUvNfL5YNL1khH84P8AamHSi9I/FAllbwZ75Zi3lGu/4yLQKXVQueMWP/m5+5WNVvUv6h8PMuMRsBmIo5XPTs+rH80i1UFAUUV03t0Io3kb2UVmPgoLH4Cgi/GHDXExHAySEebGq11eIRhVhn/4aA+9FI+BqP2bMk8zvqztGbQxWVrGdxSCFT+GNV/tQZGR8gSeQz92+ogY5mrP0ku/VWdzIfoQyt7kY1GCjM5UGz/8K9KKeH/AR6UUCZ1w2PqsYuxyZlcfjRW/Ums56P2O+oxJoWOS3EZUfeTtr8NsedZX0kcG2bi1uQN0kbRt4odoeZDn8tKbCMSa2nimTc8To6+KkH+1BbFFePB8US5ginjOaSorr4EZ5eI4V7KD4miDKVYZhgQQeYO4io7010bbD72e3YbkbsH6yHtIfykeYI5VY9KfX3oMbm2F5EM5bcESAcWi4k+KHM+BbuoMjqO0xF5YCF2zmtskIJ3lP4be4bP4eopj1Hmg2l0mGXkdwmZUdmRProfaHjwI6gVXGE4rHdQxzwsHjkUMpHMH9CDuI5EEUHrrruLdZEZHUMrAqykZggjIgjmCK7KKCc9ZupSW1Zp7FGltzmWjHakh8uLp14jn30uMGx64s5PWW8rxPwzU5Z9CODDoQRVp1p2k+qfD78s8kPq5W4yQnYY9SPZY9SCetAoMO9Ii/jUCSOCbL6RVlY/lYD4V9Yp6RF9IpEUcMOf0gGdh4bR2fhWwXfo0r/CvSOjxA/FXFcWfo0jP529JHckWR97Of0oEziuLz3cpknkeWRubHM9AByHcBupx6odTrK6Xt8mzs5NDAw358ncHhlxC8c95yyyLF0U1W2GHEPFFtSj+LKdpx4fRT8IBrbaAooooCpf15aSi7xNkQ5x2w9UMuG0DnJ/Mdn8NPLWdpsuGWTyAj10maQL3sfpZdyjefIc6lWwspLqdI0BeWVwoHMsx5+/MmgePo34CVhubth+8YRJ4J2mPgSyj8NOesVotgCWNpBbJwiQAn6x4s3mxJ86ytAVqmtLFBb4TePnkWjMY8ZMo/wDdW10l/SQx/ZhtrRTvdjK46KCq59CzMfw0CV0esDPd28IGfrJY0y+8wH6VaKjIVMmoXBPX4qshGa26PJ02iPVr8WJ/DVOUGma4MQEOD3Zz3uqxjrtsq/oTUzaI2Pr7+0i+vPEp8C4z+FOT0ksZyhtbYH23aVh0QbC/F291aZqDwb1+KrIR2beN5OmZHq1/rJ8qCms6KMq5oNB12aOfK8KlZRm9uRMvULmHH5Cx8QKlqrgmiDqVYZqwIIPMHcR7qjrTPRxrC9ntm4Ix2D9ZDvQ+akeedA4vR40wDwyWEjdqMmSHPmhPbUeDHay+0e6nNUWYBjclncxXERyeJgw7j3g9CMwehqv9GtIYr62iuITmkgzy5qeDKeoOYoMpXy6AgggEHcQeBr6ooJf1vatzhtwZYl/ZZT2Mv4bHeYz+qnmN3I0aqNaLYZJ6qYs1pIe0BvMTH6aju7158RvG+lMXwmK6hkgnQPHIMmU/27iDvBHAgVL+sjVhNhUu0M5LZz83Llw+y+Xst14NxHMAKlsr1Jo1kidXRwCrKcwQeYNd9Shq+1oXGFPsj523JzeFju6lD9BvgeY51R2iOnlpice1byAsB2om3SJ4rzHUZjrQbDRRRQFFFFAUUUUBWN0h0hhsYHnuHCIvvY8lUfSY8hWG021lWmFr86+3MR2YUILnuz+ovU+WdTVprp3c4pNtztki5+riX2Iwe4cyebHefDdQcadaaS4pdNPJ2VHZijz3RrnuHUniTzPTKmxqF1eGNRiM65M4It1I4Kdxk/ENw6ZnmK1rVHqja9ZLq7XK1BzRDxnI6f5efE8+A5mqNRAAABkBuAHAUHNFFFBwzZAk7gKkTWRpP/iGIzzg5x57EX3E7Knz3t+I08deWmws7I20bZT3IK7uKx8Hbpn7I8W7qQWhmjTYhew2y5gO3bYfRQb3byUHLrlQPnUDoz8nw83DDt3LbQ+4uap7ztt4Ed1M+umztFijSOMBURQqqOACjID3CtZ1n6W/4dh8sqnKV/m4fvsDv/CM28qCe9bmkny3FJ2BzjiPqo/BMwT5vtnwIprejvo56qzlumHauHyX7keYz83L/lFIHDMOkuZ44YxtSSuFXqWOW8/EmrJwHCFtLaG3T2YkVB1yGRPiTmfOg99FFFAUnvSF0P8AWwR30a5vD2JcucZO4/hY+5j3U4a6rq2WVGjdQyOpVlPBgRkQehBoIhph6ntY3+G3BimJ+SzEbf8Ay24BwO7k3TI79kCsFrC0OfDL2SA5mM9qFj9JDw8xvU9R1FazQXDHIGAIIIIBBG8EHgQedfVT9qc1ti22bK8b5knKGVj+6z+gx+pnwP0fD2aABz4UHNdN5ZpMjRyIro4yZWAKsDyIPGu6igQen+oJ4y02HdtOJgY9tfuMfbHQ7+rUoQZbeX6cMqHqjofgVNW1WC0l0Is8QXK5hVyODjsyL4OuRy6cKBEaNa/r63AW4C3SDm3Zky++oyPiwJ60xMI9ITD5R88s0Dc81218mTMnzUVrmP8Ao3HMmzuRlyScb/8AUQb/AMtaLieprFYCf2UyAfSiZXB8ADte8UD9h1uYUwBF5GPvBwfitE+tzCk43kZ+6Hb9FqZZtDL5Pas7kf8Aov8A9q5g0Lvn9mzuW8IX/wC1A98X9IWwiB9Sk07csl2F82fePymlzpPr5v7oFIdm1Q/5e+T/AFDw/CAetYvC9TOKT5fsxjU/SlZUy8VJ2/5a3zR/0bwCGvLnMc0gGX/uOP0XzFAl7a1muZQqK80rngAWdj+p8adurvUKEKz4iFY8Vtwc1B/5h4N90bu8nhTT0d0RtbBNi1hWPPiw3u33nPabzNZig+UQKAAAANwA4Dyr6oooCsdpDj8VjbyXE7bKRjPqx5KBzYncK9V7epDG8kjBEQFmZjkFA4kmpe1qay3xWbZTNbWIn1a8C54bbDvI4DkOpNBrul2k8mI3ctzLuLnsrnuRRuVR4D3nM86feo3QP5Fa/KpVynuACAeKR8VHQtuY/hHKl1qX1a/LpvlVwv7NE24HhM435dVXcT37h35UoBQFS9rn05/xC99XG2cFvtIhHB23bb9QSAB0GfOmlrr1iiytzawt+0TqQSOMUZzBbozbwPM8hU/6M6PyX11FbxDtSNlnyUcWY9FGZoGl6POh+3LJfyL2Y844c+bkdth91Tl+I91P2vBgOCx2dvFbxDJIlCjvPMk9SSSepNe+gKKKKAooooNS1k6CJitoY9wmTNoXPJvqk/VbLI+R5VKF7ZPDI8UilHRirKeII3EVblLDW/qqF+hubZQLpB2lG716jkftgcDz4HlkE1019V2uhrIJbXhL243JJvLwju+2g7uI5ZjdSqdCpIIIIORB3EEciOVATMZjz6UFtWV6k0ayROro4zVlOasO8EV31IuhWsa7wt/mX2oie1C+ZjbvI+o32h558KobQzWxZYkFVX9TOeMMhAYn7DcJPLf0FBulFFFAUUUUBRRRQFFFFAUUUUBXhxrHIbOFpriRY414lv0A4sTyA31p2nOuS0w8NGhFxcDd6tCNlT9t+C+AzPhxqedLdNbnEpvWXD5gewi7o4x3Kv8Ac7z30GwazNasuKOY484rVT2Uz3vlwZ8uJ7l4Dqd9dOrHVpJis2bbSWqH5yT63PYTvY8z9Eb+4HI6tdTk2IFJ7gNFacc+DzdEHJT9c+WfKkcNw2O3iSKFFjjQZKqjIAf/ADnxNAYdh0dvEkUKBI0AVVXgAP8A5x51r2sLT6LCrfbbJpXzEMWe9z3nuQcz5cTRp9rCgwqHak7crA+qiB7TnvP1UHNvdmalzSbSafELhp7htp23AD2UA4Ko5KP+5OZJNB58WxWW8uHmlYvLK2ZPeTuAA5AbgAOlUjqe1cjDbf1sy/tUwG3nxjXiIx15t1yHKtZ1L6p/V7F/eJ2zk0ETD2e6RgfpfVHLjxyydVAUUUUBRRRQFFFFAUUUUCu1q6nlvw1zaAJdDey7gs/jyV+5uB594nWSOS3lKsGjkQkEMMmUjcQQf0NW3Wm6f6sLbFULMPVXAGSTKN/QOPpr8RyIoJptbaG7yUMlvPy2jswSfi/gsevYPeleHFcGmtZNieNo24gMOI71PBh1BIrJaWaEXWGybFxGQCexIu+N/ut/Y5Ed1duBabyQRiCZEurXP9xNmQvWN/ahbjvX3GgzOi2unELLZUuLiIfQmzJA6SDtDzJHSmtgHpBWEwAuBJbPz2gXj8mQZ+9RSwt9FcLxLL5FdGznP/292c0J7kmHwBzJ7hWLxvVNiVrmWtnkUfSh+cHjkvaA6kCgqLC9I7a5AME8UoP1HUn3A5ishnUQMrKd+akeRFZax0yvoBlFd3CDuWVwv5c8qCyqKkuDW1iqcL2U/e2G/qU1xJrZxRuN7L5bI/RRQVrnWMxXSa1tRnPcRRdHdQfdnmaki+0xvZ8/W3dw47mlcr+XPIe6sUiM7ZAFmPdmSf70FGaRekHZQZrbK9y3eAY4/wAzDaPktKXS3W9f3+amT1MR/hw5qCPtNntP5nLpXXgWqPErsjZtmiU/Tn+bHubtHyBpoaMejrBHk97MZzx9XGCkfgW9ph4bNAj8C0cuL2URW0TSsfqjcvVmO5R1JFPjQLUNDalZr0ieUZERj9yh6gjOU+OQ6GmdhmEw20YjgjSJBwVFAHw4nqd9a9pbrPscOzWWXblH8KLJpPPfkn4iKDawMqWOsXXZDZBobQrPcbwSDnFEepHtt9keZ5UrdOddF3iG1HH+zQHcURjtuPtybiR9kZDvzrUdH9Gbi/lEVtE0jc8vZUd7MdyjqaDpxXFpryZpZnaWVzvJ3k9wAHAcgBTr1T6l/V7F3fpm+5ooGG5eYaQc27k5c9+4bNq51PQYaFmm2Zrr6+XYj6IDz+2d/dlTEoCiiigKKKKAooooCiiigKKKKAooooPPf4dHPG0cyLIjDJlcAg+RpM6ZejwCWkw+QLxPqJScvBZOPk35qd1FBFuN6PXFlJ6u5ieJuQYbj1U8GHUE1l9G9ZeIWOQhuGKD+HJ209zez+Eg1WWIYZFcIY5o0lQ8VdQw9x59aXGkno/2Nxm1uz2r9y9uP8jHMeTAdKDUrTXxbz5LiGHRyd7IEb+SQf7qysN1ord9po44WP0WE0OX+mwT3GtTxj0fMQizMJiuByCtsN7nyH81aZiGhF9Bn620nXLn6tiPzAEGgd8OrLR+4/cyoekd1mfczE1k7bUdhB4Ru/8A6zn+kipkeMqciCD3Hcfca+c6CsLTVRhMG8WkZ6yln/6jEVk47rDrIdlrS3HQxJ+mRNR4WJrkKTwoKuxDXBhUIOd2rnujDOT+UZfGtKxn0kohmLW1d+5pmCD8q7RPvFJux0RvJ/3VrO/3YnI9+WVbjg2oPEp8jIsduv8AzHBb8qbXuJFBitJNbmI3uYacxRn+HD2F8yO03mSK1fD8MmuZBHDG8sjfRQFmPXd+pp/aOejvaRZNdSvcN9Vfm4/PIlm948KZeEYDb2ibFvDHEvMIoGfiRvY9TQJHQ/0eZX2ZL+T1S8fUxkFz0Z/ZTy2vKndguAwWcQit4liQclHHqSd7HqSTXvooCiiigKKKKAooooCiiigKKKKAooooCiiigKKKKAooooCuFoooNG094eZpF6V865ooPForyp4aBcfIUUUDJPCgVzRQFFFFAUUUUBRRRQFFFFAUUUUBRRRQf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344" name="AutoShape 8" descr="data:image/jpeg;base64,/9j/4AAQSkZJRgABAQAAAQABAAD/2wCEAAkGBhQRERMUExQWFRUWGBYaFxgWGBocGBcfGxoWFxweHhgaHSYgFx0jGhcXIC8gIycpLCwsHB4xNTAqNSYrLCkBCQoKBQUFDQUFDSkYEhgpKSkpKSkpKSkpKSkpKSkpKSkpKSkpKSkpKSkpKSkpKSkpKSkpKSkpKSkpKSkpKSkpKf/AABEIAOEA4QMBIgACEQEDEQH/xAAcAAADAAIDAQAAAAAAAAAAAAAABwgFBgEDBAL/xABLEAACAQICBwQFCQYEBAUFAAABAgMABAURBgcSITFBYSJRcYEIEzKRoRQjQlJicoKSsSQzQ6KywRVTk8IWY7PRVHODo/A0RMPh8f/EABQBAQAAAAAAAAAAAAAAAAAAAAD/xAAUEQEAAAAAAAAAAAAAAAAAAAAA/9oADAMBAAIRAxEAPwB40UUUBRRRQFFFFAUVw7gAkkADeSeApXaZa+7W1LR2o+VSjMbQOUKn743v+HcfrUDRZgBmdwFaZpJrew6yzDTiWQfQg7Z82HZXzbPpU66U6xL3ESfXzNscok7MY/CPa8WzNYzBdHbm8fYt4ZJTz2FJA8W4KOpIoG1jHpJucxa2qr3NMxb+RMv6q0vENdGKy5/tPqx3Roi5eeWfxrP4L6O17LkZ5YoAeI3yOPJcl/mreMN9HawQD1sk8zc+0EX3KMx7zQIi70vvZTnJd3DeMr5e7PKsdLeyP7Tu3ixP6mqqstUGFRcLRG6yF3/qYj4Vk4tAMOXhY2vnBGf1U0EgxXTp7LMvgSP0r322lN3Gc0up0+7K4/3VWEmgWHNxsbX/AEIwfeFrH3eqbC5eNnEPubSf0EUE+2OuHFYuF2zDukVH+LKTW44N6SM65C5to5B9aJih/K20CfdW4Yh6PeHOD6tp4jy2XDD3OD+taTjPo43SZm2uIph3ODG3+5T7xQMfRzXZh13krSm3c/RnGyD4SDNPeQelb3FMrgMpDKeBBzB8CONRxj+h93Ytlc28kfcxGaHwcZqffX1o5pnd4e+1bTunemecbeKHsnxyz60FkUUntD/SFhl2Y75PUvw9amZiPivtJ/MPCm5bXSSorxsrowzVlIKsO8EbiKDtooooCiiigKKKKAooooCiiigKKKKArAaX6bW2GQ+suH3nPYjXfJIe5V/UncKwmsvWlFhUewuUl0w7EfJc+DPlwHcOLdBmRMuMYzPezNLO7SyueJ+AA5DuA3UGy6c61rvEyVZvVW/KFDuP324yHx3dwFYnRXQm6xKTYtoiwB7TndGn3n/sMz0pjauNRLTbNxiAZI+KwcHf754oOnteFPbD8Ojt41ihRY41GSqgAA8h+tAs9ENQFrb7L3bfKZBkdnesIP3eL/i3Hupn2tmkShI0VFHBUAVR5DdXdRQFFa1pNrFscPzE867Y/hp25Pyr7P4shSvxz0kmzItLUAcnnYk/6aEZfmoHrRUpYjrlxWYn9qMY7olRMvMDP41gZtMb589q8uTn3zSfptUFl0VFq6Q3IOYuJge8Svn+te2109xCI5pe3A8ZXYe5iRQWLRUv4Vr2xSEjbkScDlLGP6k2W+Nb9gPpHQOQt1bvD3vGdtfErkGA8M6Bvywq4KsAwPEEZg+IPGl1pdqMsrzN4R8llPOMZxk9Y+A/CR51uuB6TW16m1bTxyjnsntDxU9pfMCsnQSLplq3vMMb55NqLPszR5mM9Ccs0PRgOmdfGh2sO7wx84JM4ye1E++NvL6J+0uR8armeBXUq6hlYZMrAEEHkQdxFJjWLqGVg0+GjZbeWtydzf8Alk+yfsnd3ZcKDftA9ZNtisfzZ9XMBm8LHtDqp+mvUeYFbbUTxSzWswILwzRN1V0YfEGqJ1Va4EvwttdEJdAZKeCz5d3JX7158R3AGfRRRQFFFFAUUUUBRRRQFaLrS1lphUOymT3UgPq05KOG2w7hyH0j0BIzem2l8WGWj3Em88I0z3yOeCj9SeQBqSsZxiW8uJJ5mLyyNmf0AA5ADIAd2VB1zTTXU5LF5ZpX6s7sx+JJ3ZVQmqnU6tiFubsB7niqcVg/sz9eA5d9c6ndVPyFBd3S/tLjsKf4Ckf9Qjj3Dd3006AoorSdY+s+HCo9kZSXLD5uLPh9p8vZXpxPLmQGe0m0stsOi9bcyBBwUcXc9yrxY/Ac8qQOm2vO7vC0dsTawcOyfnWHVx7PgvvNaLj+kU99M01xIZHPfwUdyrwUdBTF0B1ETXQWa9LQQnIiMfvnHUH92D139BxoFlYYdNcyBIo3lkb6KAsx67v1pk6Pej3ez5NcOlsp5H5yT8qkKPNqfmA6M21jH6u2hSJeeyO03VmPaY9STWToFfhfo9YfGB61ppm55sEX3IM/ia2G31S4Ug3WcZ+9tN/Uxrb6KDWX1aYYRl8ht/KMA+8b6x95qawqQf8A0oQ96O6n4Nl8K3aigUOM+jjauCba4lhPc4Ei/wC1h7zS50j1JYjaAssYuEH0oM2P+mQG9wNVJRQRNa3kttKHjZ4pUO4qSrqfLePCm9oP6QUiERYiu2m4evQZOPvoNzDquR6Gmrpbq6ssSU+viAk5Sp2ZB+Ie0OjAip+0+1RXWGFpF+ftv81BvQf8xfo+O8dRwoKdwzFIrmJZYZFkjbgyHMH/ALHvB3ivVUf6F6eXOFy7cDZocvWRN7Eg6jk3cw3jwzBp3QnTq3xSD1kJyZchJE2W3GeveDyYbj0OYAYTWbqqixRDJHsx3SjsvykA+i+XHo3EdRuqZ8Sw2a0naKVWiljbeDuKkbwQR5EEcdxFWtWh61NWaYpDtx5LdRj5tuAccdhj3HkeR6E0GK1Pa1RfoLW5bK6Qdlj/AB1A4/fA4jmN/fk0aidlltZ8jtRTQv4MjKfgQRVTasNP1xW1DNkLiPJZkHfycD6rZHwOY5UG5UUUUBRRRQFcO4AJJyA3kngK5pW6+9MvktmLWNspbnMNlxWIbm8No5L1G1QKLWrpycTvWKk/J4s0hHIjm+Xe5GfgFHKtw1E6uPXOMQuF+bQ/MKfpuOL+Cnh9r7u9caE6KviV5FbpmAxzkb6iD2m924dSBVe4dh6W8UcUShY41Cqo5ADIf/2g9NFFeHG8YjtLeWeY5RxqWbv3cAO8k5ADvIoNc1l6wo8Jttrc88mYhj682b7K5jxOQ6iWry8mu52dy0s0rbzxZmJyAAHkAB0Ar26XaUy4jdSXEx3tuVc90aj2VHQfEknnTr1JasBbxrfXKfPuM4VYfulI9rLk7D3A95NB6dVWpxLILc3iq9yciiHIrB/ZpOvAcu+mrRRQFFFBNAUVpWket/DrIsjTetkXikI2yD3FvZB6Z51pN/6SyAkQ2TMORklCn8qo39VA66KQqekrLnvsoyOkrD/YazOGekjbMcp7WWLqjLIB7wh+FA4aK17RzT+xv8hb3CM5/hsdmT8jZE+IzFbDQFfLoCCCAQRkQeBr6ooEXrV1JhQ91h6HIZmS3X3lox+qe7upSaO6Rz2E6z27lHX8rDmrD6Snu/uKs+kdrr1VDJ7+0TLi1xGo98ij+ofi76BnaCabQ4parNH2XGQljz3xt3dQeIPMdQQNjqPdBtMpcMu0njzK8JUz3SIeI8eYPI5VW2EYtHdQRzwsGjkUMpHce/uIOYI5EGgVGvXVx65DiFuvzkY+fUfTQfT+8o496/d3p7QjSyTDbyO4TMgHKRc/bQ+0v9x3EA1YToGBBAIO4g8D5VKOtXQg4ZfMqA+olzeE9wz3pn3qTl4bJ50FUYdfpPFHLGwZJFDKRzBGYr0UkfR40yzElhI3s5yQZ92fzijzO2B1endQFFFFBwzZDM8BUhaxNKTiOITT59jPYiHci5hffvY9WNUVre0k+RYXOwOTyj1Mfi+YJ8kDnxAqYtHMFa8uoLdOMsirn3AnefALmfKgfmoDRD5PZtdyLlJc+xnxEand4bTZt1AWmrXTZ2qxRpGgyVFVVHcFAA+AruoCkJ6Q2mJeWOwjbsx5STZc2I7CnwU7WX2h3U8MVxJLeCWaQ5JEjO3goJP6VGeL4k9zPLNIc3ldnbxYk/DhQbtqY0F/xC89ZKM7e32WcHg7fQTwJGZ6DLnVQ1qmrHRUYfh0MRGUjD1kvftuASD90ZL+GtroCiisLpfpXFhtq9xNwXcqj2pGPBR49/IAnlQfGl2mlthkPrbh8ic9hF3vIRyVfdmTkBzNTfptravMRZl2zDAeEMZyBH22GRkPju7gKwOlelM2I3L3E7ZsdyqPZReSqOQHxOZO80zdWeo4zhLm/BWM5MkHBnHEFzxVT9Ubzzy5grsD0Zub19i2heUjjsjcvix3L5mt/wAN9He/kAMskEPQszMPyLs/zVQ+H4bFbxiOGNI0XgqKFUeQ/WvTQIJ/Rrny3XkRPWNwPfmf0rX8Y1DYnACUWOcD/Kff+VwpJ8M6p2igia9sZbaTYlR4pFyOywKsO45Hf50xtBNedzZlYrvauYOGZPzyDox9sDub3in/AKQaMW19H6u5iWRd+WY7S9VYb1PgannWTqblw4NPAWmteZ/iRffy4r9seYHMKKwPHoL2FZreQSRtzHI8wQd6sO476yFSFoJp5PhVwJIyWjYgSxE9mQf2Ycm5dRmDVej2kEN9bx3EDbUbjzU81YcmB3EUGSrhlBBB3g8RXNFBLmuDV/8A4bdbcQ/ZpyzR9yNxZPAZ5jp4Gth1Aac+pmNhK3YmJaEn6MnNfBwPePtU4tO9FExKylt2yDEbUbfVceyfDPcehNSKpkt5uaSxP5oyH9QwoLarRtcOiHy/Dn2Fzmgzlj7zkO2o+8ue7mQtZ7QzSRcQsoLlcgXXtgfRcbnHkwPllWbNBFuj2NvZXMNxH7UThh1HNT0IzHnVk4ZiCXEMc0ZzSRFdfBgCP1qTtZejfyHEriIDJC23H3bD9oZeBJXxU06vR/0k+UYe1ux7ds+yPuPmy+47Y8AKBoUUUUCI9JPGc5LS2B9lXlYfeOwv9L1ivR2wX1t/LORmIItx7mkOyP5VkrAa6MQ9bjN1v3JsRjpsouf821TX9HbDAmHSS5dqWZt/RAqj4lvfQNSiiigW2vzGPU4UYwd88iJ5D5xv6APOkdqwwMXeKWsTDNA+245bMYLkHodkDzphekriGcllD9VZZCPvFFH9De+vH6N2H7V5czf5cIUdDI4P6Rn30FCUUUUBUw67tMze37QofmbYlFHJn/iN7xsjovU1QumOM/JLG5uBxjicr97LJf5iKjy1t2mkVF3vIwUdSxyHxNA1tRmrdbpze3K7UMbZRIeEjjeWI5qu7dzPgQaGrHaO4Klnaw28fsxIq+JA3k9S2ZPU1kaAoorFY9pRa2KhrmdIgeG0e03go3t5CgytFaVaa5MKkbZF2FOeWbpIq/mZQK3G3uFkUOjBlYZhlIII7wRuNB2V8ugIIIBB3EHga+qKCa9curH/AA+T5Tbr+zSnIqP4Lnfl9w8u7eO7Py6mdPzh92IZW/ZrghWz4Rudyv07m6b/AKIqkMbweO7t5YJRtRyKVYfoR3EHIg94FR5pFgb2V1Nbye1E5XPkw4qw6MpB86C0aK0nVDpWb/DYmc5yxfNSd5K5bLeaFTn351u1AVNOvzRoW2IiZBklyu2e7bXsv7+y3ixqlqWuv3BBPhZlA7VvIjg89lvm2Hh2lP4RQav6N+kX/wBTZse6aMe5H/8Axn308qkjVXjPyXFrRyclZ/Vt3ZSAx7/AsD5VW9Aj/STwXdaXQHN4WP8AOn6SVrfo+Yx6rEzCTunidR95PnB/Kr03NdGGibB7ndvj2JF6bLDP+UsPOpw0IxD1GI2cmeWzPFn4FgD8CaCx6K42aKCNdL7sy3925+lPMf52y+GVUzqgsvVYPZj6yFz+N2b9CKlS6mLyMx4sxJ8yTVeavVAwqwy/8NB/QpPxzoNhooooJy9I2XPEoR3W6/GSU1sXo0xfN3zfahHuEh/vWA9I6PLELc99uPhJL/8Aqs56NE/Zvk6wt7xIP7UDuooooNA15zbODTj6zwr/AO4p/tSF1XWokxexU8PXK35AXHxWn/rstDJg1zlxQxP5LIufwzqeNXuIiDE7KRjkomQMe4Mdg/BjQWCKKBRQYvSfHFsrSe5beIkZgD9I8FHmxA86kDG8amvbh5pmLyyNv/QKo5AcAKqvWdgcl5hd1DEM5GVWUDixjdJNkdTsZDxpC6ldHBcYsglU/s4aUg7iGjZQuY6MRu6UGqYnoleWyCSe2miQ5dp42C7+G8jd51m9XmsqfCphkS9ux+chJ3b+LJn7L/rwPSrp7ZZFZHUMrAhlYAhgeIIPEVKGtXRBcNxB4o/3TqJYh9VWLDZz55MrDwAoKqw3EY7iKOaJg8cihlYcwd/l4V6aU3o642ZbGa3Y5mCQFeiyAkD86yHzps0BSA9I7R/Ynt7tR+9Vo3P2kyKk9SrEfgp/0svSDtA+FBucc8ZHmGT/AHUGkejjjRS7uLYnsyxhx96MgfFXP5aoSpR1NXXq8ZtPtF1P4o3FVdQFYjS/D/X2N1FlntwygDrsHL45Vl64IoIit5ijqw4qQw8Qc6tizuBJGjjgyqw8wD/eoou4tmR1+qzD3EirB0Gk2sMsT32tv/0kz+NB36V2XrrG6j+vDKvmUbL45VGkblSCOI3jy31bs0e0pHeCPfuqIDQVR/x8OvvopF/8V9a5oNPu4tiR1+qzD3Eiqq1PXvrcGsznmVVkP4HdR8AKmTSq29Xe3SH6M8w9ztT29HTFvWWE0Ge+GXP8MgzH8yvQNiiiigSHpK4b2bKcDgZY2PjsOv6PWB9HbFRHiMsJOQmhOQ72RlYfymSmnrpwM3OEz7IzaHKZfwe1/IXPlU4aGY78hvra45RyAtlzU9l/5SaCyaK+Y5AwBBBBGYI4EHhX1QePGcMW5t5oH9mVHQ9NoEZ+WedRjf2L28zxSArJGxVh3FTkfiONW1SJ1/aAMH/xGFc1IVbgAcCOysngRkp7sgeZoGdq30tGJWEU2Y9YBsSgcnUAHdyDDJh0NbRUj6u9PpMJufWKC8T5CaPPLaA4EdzLmcj1I51Umj2ktvfwrNbyB1OWeXtKe5l4qehoMpXmjw2JZGlWNBIwyZwoDsNxyLZZneB7q9NFAVOfpGXyviEMYOZjgG10LO7AflyPmKdmmemsGGW5lmYbWR9XGD2pG7gOQ724D4VJmO4zJeXMtxKc5JWLHLgO4DoBkB0FA4/RotzlfvluPydQeRI9cSPLNffTwrS9UmibYfhsaSDKWU+tkH1SwGS+KqFB651ulAUvNfL5YNL1khH84P8AamHSi9I/FAllbwZ75Zi3lGu/4yLQKXVQueMWP/m5+5WNVvUv6h8PMuMRsBmIo5XPTs+rH80i1UFAUUV03t0Io3kb2UVmPgoLH4Cgi/GHDXExHAySEebGq11eIRhVhn/4aA+9FI+BqP2bMk8zvqztGbQxWVrGdxSCFT+GNV/tQZGR8gSeQz92+ogY5mrP0ku/VWdzIfoQyt7kY1GCjM5UGz/8K9KKeH/AR6UUCZ1w2PqsYuxyZlcfjRW/Ums56P2O+oxJoWOS3EZUfeTtr8NsedZX0kcG2bi1uQN0kbRt4odoeZDn8tKbCMSa2nimTc8To6+KkH+1BbFFePB8US5ginjOaSorr4EZ5eI4V7KD4miDKVYZhgQQeYO4io7010bbD72e3YbkbsH6yHtIfykeYI5VY9KfX3oMbm2F5EM5bcESAcWi4k+KHM+BbuoMjqO0xF5YCF2zmtskIJ3lP4be4bP4eopj1Hmg2l0mGXkdwmZUdmRProfaHjwI6gVXGE4rHdQxzwsHjkUMpHMH9CDuI5EEUHrrruLdZEZHUMrAqykZggjIgjmCK7KKCc9ZupSW1Zp7FGltzmWjHakh8uLp14jn30uMGx64s5PWW8rxPwzU5Z9CODDoQRVp1p2k+qfD78s8kPq5W4yQnYY9SPZY9SCetAoMO9Ii/jUCSOCbL6RVlY/lYD4V9Yp6RF9IpEUcMOf0gGdh4bR2fhWwXfo0r/CvSOjxA/FXFcWfo0jP529JHckWR97Of0oEziuLz3cpknkeWRubHM9AByHcBupx6odTrK6Xt8mzs5NDAw358ncHhlxC8c95yyyLF0U1W2GHEPFFtSj+LKdpx4fRT8IBrbaAooooCpf15aSi7xNkQ5x2w9UMuG0DnJ/Mdn8NPLWdpsuGWTyAj10maQL3sfpZdyjefIc6lWwspLqdI0BeWVwoHMsx5+/MmgePo34CVhubth+8YRJ4J2mPgSyj8NOesVotgCWNpBbJwiQAn6x4s3mxJ86ytAVqmtLFBb4TePnkWjMY8ZMo/wDdW10l/SQx/ZhtrRTvdjK46KCq59CzMfw0CV0esDPd28IGfrJY0y+8wH6VaKjIVMmoXBPX4qshGa26PJ02iPVr8WJ/DVOUGma4MQEOD3Zz3uqxjrtsq/oTUzaI2Pr7+0i+vPEp8C4z+FOT0ksZyhtbYH23aVh0QbC/F291aZqDwb1+KrIR2beN5OmZHq1/rJ8qCms6KMq5oNB12aOfK8KlZRm9uRMvULmHH5Cx8QKlqrgmiDqVYZqwIIPMHcR7qjrTPRxrC9ntm4Ix2D9ZDvQ+akeedA4vR40wDwyWEjdqMmSHPmhPbUeDHay+0e6nNUWYBjclncxXERyeJgw7j3g9CMwehqv9GtIYr62iuITmkgzy5qeDKeoOYoMpXy6AgggEHcQeBr6ooJf1vatzhtwZYl/ZZT2Mv4bHeYz+qnmN3I0aqNaLYZJ6qYs1pIe0BvMTH6aju7158RvG+lMXwmK6hkgnQPHIMmU/27iDvBHAgVL+sjVhNhUu0M5LZz83Llw+y+Xst14NxHMAKlsr1Jo1kidXRwCrKcwQeYNd9Shq+1oXGFPsj523JzeFju6lD9BvgeY51R2iOnlpice1byAsB2om3SJ4rzHUZjrQbDRRRQFFFFAUUUUBWN0h0hhsYHnuHCIvvY8lUfSY8hWG021lWmFr86+3MR2YUILnuz+ovU+WdTVprp3c4pNtztki5+riX2Iwe4cyebHefDdQcadaaS4pdNPJ2VHZijz3RrnuHUniTzPTKmxqF1eGNRiM65M4It1I4Kdxk/ENw6ZnmK1rVHqja9ZLq7XK1BzRDxnI6f5efE8+A5mqNRAAABkBuAHAUHNFFFBwzZAk7gKkTWRpP/iGIzzg5x57EX3E7Knz3t+I08deWmws7I20bZT3IK7uKx8Hbpn7I8W7qQWhmjTYhew2y5gO3bYfRQb3byUHLrlQPnUDoz8nw83DDt3LbQ+4uap7ztt4Ed1M+umztFijSOMBURQqqOACjID3CtZ1n6W/4dh8sqnKV/m4fvsDv/CM28qCe9bmkny3FJ2BzjiPqo/BMwT5vtnwIprejvo56qzlumHauHyX7keYz83L/lFIHDMOkuZ44YxtSSuFXqWOW8/EmrJwHCFtLaG3T2YkVB1yGRPiTmfOg99FFFAUnvSF0P8AWwR30a5vD2JcucZO4/hY+5j3U4a6rq2WVGjdQyOpVlPBgRkQehBoIhph6ntY3+G3BimJ+SzEbf8Ay24BwO7k3TI79kCsFrC0OfDL2SA5mM9qFj9JDw8xvU9R1FazQXDHIGAIIIIBBG8EHgQedfVT9qc1ti22bK8b5knKGVj+6z+gx+pnwP0fD2aABz4UHNdN5ZpMjRyIro4yZWAKsDyIPGu6igQen+oJ4y02HdtOJgY9tfuMfbHQ7+rUoQZbeX6cMqHqjofgVNW1WC0l0Is8QXK5hVyODjsyL4OuRy6cKBEaNa/r63AW4C3SDm3Zky++oyPiwJ60xMI9ITD5R88s0Dc81218mTMnzUVrmP8Ao3HMmzuRlyScb/8AUQb/AMtaLieprFYCf2UyAfSiZXB8ADte8UD9h1uYUwBF5GPvBwfitE+tzCk43kZ+6Hb9FqZZtDL5Pas7kf8Aov8A9q5g0Lvn9mzuW8IX/wC1A98X9IWwiB9Sk07csl2F82fePymlzpPr5v7oFIdm1Q/5e+T/AFDw/CAetYvC9TOKT5fsxjU/SlZUy8VJ2/5a3zR/0bwCGvLnMc0gGX/uOP0XzFAl7a1muZQqK80rngAWdj+p8adurvUKEKz4iFY8Vtwc1B/5h4N90bu8nhTT0d0RtbBNi1hWPPiw3u33nPabzNZig+UQKAAAANwA4Dyr6oooCsdpDj8VjbyXE7bKRjPqx5KBzYncK9V7epDG8kjBEQFmZjkFA4kmpe1qay3xWbZTNbWIn1a8C54bbDvI4DkOpNBrul2k8mI3ctzLuLnsrnuRRuVR4D3nM86feo3QP5Fa/KpVynuACAeKR8VHQtuY/hHKl1qX1a/LpvlVwv7NE24HhM435dVXcT37h35UoBQFS9rn05/xC99XG2cFvtIhHB23bb9QSAB0GfOmlrr1iiytzawt+0TqQSOMUZzBbozbwPM8hU/6M6PyX11FbxDtSNlnyUcWY9FGZoGl6POh+3LJfyL2Y844c+bkdth91Tl+I91P2vBgOCx2dvFbxDJIlCjvPMk9SSSepNe+gKKKKAooooNS1k6CJitoY9wmTNoXPJvqk/VbLI+R5VKF7ZPDI8UilHRirKeII3EVblLDW/qqF+hubZQLpB2lG716jkftgcDz4HlkE1019V2uhrIJbXhL243JJvLwju+2g7uI5ZjdSqdCpIIIIORB3EEciOVATMZjz6UFtWV6k0ayROro4zVlOasO8EV31IuhWsa7wt/mX2oie1C+ZjbvI+o32h558KobQzWxZYkFVX9TOeMMhAYn7DcJPLf0FBulFFFAUUUUBRRRQFFFFAUUUUBXhxrHIbOFpriRY414lv0A4sTyA31p2nOuS0w8NGhFxcDd6tCNlT9t+C+AzPhxqedLdNbnEpvWXD5gewi7o4x3Kv8Ac7z30GwazNasuKOY484rVT2Uz3vlwZ8uJ7l4Dqd9dOrHVpJis2bbSWqH5yT63PYTvY8z9Eb+4HI6tdTk2IFJ7gNFacc+DzdEHJT9c+WfKkcNw2O3iSKFFjjQZKqjIAf/ADnxNAYdh0dvEkUKBI0AVVXgAP8A5x51r2sLT6LCrfbbJpXzEMWe9z3nuQcz5cTRp9rCgwqHak7crA+qiB7TnvP1UHNvdmalzSbSafELhp7htp23AD2UA4Ko5KP+5OZJNB58WxWW8uHmlYvLK2ZPeTuAA5AbgAOlUjqe1cjDbf1sy/tUwG3nxjXiIx15t1yHKtZ1L6p/V7F/eJ2zk0ETD2e6RgfpfVHLjxyydVAUUUUBRRRQFFFFAUUUUCu1q6nlvw1zaAJdDey7gs/jyV+5uB594nWSOS3lKsGjkQkEMMmUjcQQf0NW3Wm6f6sLbFULMPVXAGSTKN/QOPpr8RyIoJptbaG7yUMlvPy2jswSfi/gsevYPeleHFcGmtZNieNo24gMOI71PBh1BIrJaWaEXWGybFxGQCexIu+N/ut/Y5Ed1duBabyQRiCZEurXP9xNmQvWN/ahbjvX3GgzOi2unELLZUuLiIfQmzJA6SDtDzJHSmtgHpBWEwAuBJbPz2gXj8mQZ+9RSwt9FcLxLL5FdGznP/292c0J7kmHwBzJ7hWLxvVNiVrmWtnkUfSh+cHjkvaA6kCgqLC9I7a5AME8UoP1HUn3A5ishnUQMrKd+akeRFZax0yvoBlFd3CDuWVwv5c8qCyqKkuDW1iqcL2U/e2G/qU1xJrZxRuN7L5bI/RRQVrnWMxXSa1tRnPcRRdHdQfdnmaki+0xvZ8/W3dw47mlcr+XPIe6sUiM7ZAFmPdmSf70FGaRekHZQZrbK9y3eAY4/wAzDaPktKXS3W9f3+amT1MR/hw5qCPtNntP5nLpXXgWqPErsjZtmiU/Tn+bHubtHyBpoaMejrBHk97MZzx9XGCkfgW9ph4bNAj8C0cuL2URW0TSsfqjcvVmO5R1JFPjQLUNDalZr0ieUZERj9yh6gjOU+OQ6GmdhmEw20YjgjSJBwVFAHw4nqd9a9pbrPscOzWWXblH8KLJpPPfkn4iKDawMqWOsXXZDZBobQrPcbwSDnFEepHtt9keZ5UrdOddF3iG1HH+zQHcURjtuPtybiR9kZDvzrUdH9Gbi/lEVtE0jc8vZUd7MdyjqaDpxXFpryZpZnaWVzvJ3k9wAHAcgBTr1T6l/V7F3fpm+5ooGG5eYaQc27k5c9+4bNq51PQYaFmm2Zrr6+XYj6IDz+2d/dlTEoCiiigKKKKAooooCiiigKKKKAooooPPf4dHPG0cyLIjDJlcAg+RpM6ZejwCWkw+QLxPqJScvBZOPk35qd1FBFuN6PXFlJ6u5ieJuQYbj1U8GHUE1l9G9ZeIWOQhuGKD+HJ209zez+Eg1WWIYZFcIY5o0lQ8VdQw9x59aXGkno/2Nxm1uz2r9y9uP8jHMeTAdKDUrTXxbz5LiGHRyd7IEb+SQf7qysN1ord9po44WP0WE0OX+mwT3GtTxj0fMQizMJiuByCtsN7nyH81aZiGhF9Bn620nXLn6tiPzAEGgd8OrLR+4/cyoekd1mfczE1k7bUdhB4Ru/8A6zn+kipkeMqciCD3Hcfca+c6CsLTVRhMG8WkZ6yln/6jEVk47rDrIdlrS3HQxJ+mRNR4WJrkKTwoKuxDXBhUIOd2rnujDOT+UZfGtKxn0kohmLW1d+5pmCD8q7RPvFJux0RvJ/3VrO/3YnI9+WVbjg2oPEp8jIsduv8AzHBb8qbXuJFBitJNbmI3uYacxRn+HD2F8yO03mSK1fD8MmuZBHDG8sjfRQFmPXd+pp/aOejvaRZNdSvcN9Vfm4/PIlm948KZeEYDb2ibFvDHEvMIoGfiRvY9TQJHQ/0eZX2ZL+T1S8fUxkFz0Z/ZTy2vKndguAwWcQit4liQclHHqSd7HqSTXvooCiiigKKKKAooooCiiigKKKKAooooCiiigKKKKAooooCuFoooNG094eZpF6V865ooPForyp4aBcfIUUUDJPCgVzRQFFFFAUUUUBRRRQFFFFAUUUUBRRRQf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350" name="AutoShape 14" descr="data:image/jpeg;base64,/9j/4AAQSkZJRgABAQAAAQABAAD/2wCEAAkGBhMSEBUUERQVFRIVFxUXFxYYFxgYGxoYFxcXFB4aGBcYHiYeGiAlGhQVHzAgJCcqLC0tGB4xNTAqNScrLSkBCQoKDgwOGg8PGikkHyQsLCwtLCwsNSwsLCwpLCksLCwsLCwtLCwsLCwsLCksLCwsLCwsLCksLCwsLCksKSwsKf/AABEIAOIA3wMBIgACEQEDEQH/xAAcAAEAAQUBAQAAAAAAAAAAAAAABgIDBAUHAQj/xABHEAABAwICBgcEBwQJBAMAAAABAAIDBBEFIQYSMUFRYQcTIjJxgZEUQlKhIzNicoKxwRVDktEkNFNjoqOy4fAWVHPxJWST/8QAGAEBAAMBAAAAAAAAAAAAAAAAAAECAwT/xAAhEQEBAAIBBQEBAQEAAAAAAAAAAQIRIQMSMUFRYTJxsf/aAAwDAQACEQMRAD8A7iiIgIiICIiAiLkHSL0zFrnUuF2dKLtkqMixm4iPc532tg3X3BONMekWjw1v9IkvKRdsLO1IedvdHN1vNcfx7pmxKrJFMG0cJ2EdqQjm4jL8IHiVBZi1jjJO90kzjcucS5xPHP8AMr0SzSd0CNvE5u9FS5fGkw+suq66Y3qKieZ3F0jj+ZNljspWsN2SvjPFshBXn7MB773u87D0CrGGRD3B8yq7/V+38bzCNOMUpSDDWOlaPcmJkaeV3EkeRC6ngnTnSOpnPrAYKiPVBiaC/rL5Aw8RlmDs471w/wDZzRmwlh5HLzByVNebOidwfbycLKZkrcHUcc6c6qS4oqdkLfjmOu+3KNvZb5kqMO6RcWJua5w5NiiA/wBK0LjYE7bbgsT6V+8Rjw1nee4KO6rdkib0vSvirNtRHJykgZ+bC0rf4d08VDf6zSRyD4oXlp/gkvf+Jcp9mlGyW/iwfovDJO3a1rx9k2PzU7qLjPj6L0e6W8OqyG9b1Ep/dzjqzfk49h3kb8lMgb7F8hMrY5Oy8WPwvH5KT6NabVuH2FPKXwjbBKS5luDHd6PyNuIVu76rcPj6XRQ7Q3pQpa8iPOGptnBIRc8erdskHhnyCmKszEREBERAREQEREBERARFx/pf6RjrOw6jdZ5FqmUe40/u2n4iNvAZcbDywOlHpQdUOfRYe+0Iu2eoae9uMcZ4cXb9mzvcufII7RQi7z8ubiq55BE0MjHaOTR+pVsWhb8cr/Vx/ks7dtpNLkdMyIa7zd29x/Ree2vf9WzL4nZDyG0r2GhudeXtP3Dc3wCrkr2g2F3O4NF/XcFCy37LKe9Lbk0W+a9FA4bJZPkV710p2RtH3nfoE6yYbWsPg4j80OHgbM3e145jVPyyVGMdxp4Pb+qyoJy692uaRx/Q71jYz9V+JqTyXwyqiQgXa3WPC9lj6kztrms8BrH1KyJWuI7JAPMXVjqZv7Rv8CiJqkU0w2Sg8i0L32xzPrW2HxNzHmNoXh68fA/1BSLEgTqyNLHHc7YfNShflgZI3MBw3H+RWMHuh7xLotzt7fHiF5LTuiJdFm3a5n6tWXDM2RtxmDu/QqD/AKqcwOseFi1wNiDtBaRmDzC6j0fdLjmObTYk+7TZsdUcs9gbPu8H+vFciZeF1j9U45H4TwPJZz2Aggi4O0KZdFnc+sQV6uO9Dunxa5uHVT7/APayOO0D9ySd493llwC7EtWFmhERECIiAiIgIitVVU2NjpJHBrGNLnOOwNaLknwAQQ7pU07/AGdShsVjVz3ZCPh4yEcG3HmRzXz5lGxznkkklz3HMuccySTtJK2mkOkL8QrJKuS4aexCw+5ECbeZzJ5krSv+klt7keZ5u4eSzyu22M1NrbHagMsnfdsbwG5oVylh1QZZT2zt+yOAVMP0jzIe4y4b473LxjTO7WP1TT2R8R4nkoSrbrTZm7Y9w2F3jwCyexG3c1vovYesllENNGZZjsa3YObjsAC6Do30OMBEuIv65+0RNJEbeRcM3eAsPFRb9Wn455STPmOrTwyzH7DCQPE2yW1GieJ7fYZLfebf0uu6UdFHEwMiY2Ng2NaA0DyCvKnf+Ldt+vniqo6iK5npaiMDa4xuLR4uC1OI1bHdWA4apdrE8AF9OqM/9CU7KuOeGCBou8yhzNYkkdkxg9lhDszYKZnEXGuTYZo9XVQvTUriw7JJCI2nw1iL+StYtgOIUmdRSu1PjZ22jxcwkDzXVKnQGSed76quqZIy4lkMZ6prWk5NOqTewyuAF7PoJJFZ2HVc8Dh7kj3TRO5Fr7keIv4Ke6I1XHKTEGSd058Dt/3V2ena8WcLj/mxdWxjo0irYw+ZjKet96Snvql3xFpte+3cRxK5njOET0MvVVTdv1co7kg5HceIP/tuXwf61dLIWO6t5uPcdxHA81RURmF3WMHYPfb+oWXV02u22wjMHgQqaSfXb2h2h2XDmpRr0uOa2RnFrgsejkLT1b9o7p+Jv8wrcH0Umoe4/NnI8FkVsBcAW99ubf5eaJ/VyZhIBYS17SHMcNrXNNwQfFfR3R1pgMRoWSmwmb9HM3hI3blwOTh423L5xp5w9ocN+7gd4Up6LtJvYcTa15tT1lo38Gy+471Jb+I8FbG+lM5ubfRiIi0YiIiAiIgLlXTtpOWQR0MRs+o7Uttohadn4nC3g08V1KaYMaXOIDWgkk7AALknyXy7j+PGurZ6s92R2rED7sTOy0edrnmSot1FsZutXVzdWzs7cmtHPYFjTs1I2xt77za/j3iq4j1kpd7seQ5u3lUMlBkfIe7GNUeO/wDl5rNtXtQy5bCzJtru+6N3mtrgWBTV83UUvZYy3Wy+6xuyw4nI2G/lmVpqaKRxayME1FS4Bo4Amw8Nv/LL6E0T0YjoKVsMeZGb373vO1x/IDcAFGV0SbVaNaLU9DF1dOy2zWec3vPFzv02BbdEWLUREQEREBERAUQ6QoXdTrSR9dRW1aiMAdZGL5TxO23bvHDzUvXhF8jsSXRZt871lC6mlET3CSN7denmHdljOw8iNhG4gjgsKp+jeJB3TZr/ANHLpOPaGM13UAIbHNr1FC4/up25yQ3+Bws4cM+C541hcHRytLZGkskadocMitt+2X4VlMJGEb9oPA8V5Q1GszPvDsu8QqMPkNix3eZl4jcfRUv7EwPuyZH7w2eqfif179XL9iT5P/3V6rp9dhG/aDwI2L2qg12lvoeB3FUUNRrsz7wyd4hP0/H0V0W6XftDDo3vP08f0Uw367QO1+IWd4k8FL1879EekXseKiJxtDWjU5CUZsPmSW/j5L6IWsu3PZq6ERFKBERBzrpv0iMGHinjNpat3VcxGM5D6Wb+IrhNZKI4jbcLN8dgUz6Vsa9pxeQA3jpWCFvDXPbefG5DfwhQaq7czGbm9t36f85rPLy1xmoq+pg5gf4j/v8AkrAg7McW93af4bf9vJXqwa8rGbm9t36D/nFUxPuJZeIIb91o/UqFk46HcGE1XNVuF2wjq4uTnDMjwbf+NdiUT6LML6jCoPikDpXfjOX+AMUsWWV3WmM4ERFVYREQEREBERAREQafSWlBYybUke+mkEzGRi73dlzCwDmH/Jc86VsEEVRFVsFmT2jl5SAXa48yAQfuldbCiWmWjUYweogiBAY18rQSXHWa8zHM5/ErY1XKOLVnYe2Td3X+B2HyKvVsGuwgbdo8RmF5C4SRC/vNz/I/NU4fIbFju8w2PMbj6LRVdpJ9dgdxGfjsPzWKfo5/syD/ABD/AJ81XB2JXN91/ab4+8P1VWJQa0Zt3m9oeIT2j0qrQ4ND2Gz4yHtI2gtN8l9R6J482tooKlv71jSRwdsc3ycHDyXy/TTB7A7iP/a6j0AaQ6pqMPec2O66H7jrB4HgdU/idwV8finUnt2VERXZC0mmWlMeH0clRIRdoIY3e+Qg6rB4nbwAJ3LnWKdPt9YUdIXAEhssrw1psbX1GgkjzC5lj+kc1XKJa6cPe2+owWaxn3GD8zmd6i1aY2sZsrrOklN3vLpJHHe5x1ifmsSgd2XzPy1rn8I2K3NOZzqMuI79p36BZFQzWc2Id0WLvAbB52+Szbf4xySIi795MbDlfIDyCyqiLVgc0bmEfJeyQl0rSe6wEj7xy+QCvvZcEHeCPXJRtMjumiDwcPpSNhgi/wBAW3UU6LqrXwqAHbH1kZ8WPcP9OqpWsr5XngREUJFbqKlkbS6RzWNG1ziGgeZyVbr2Ntu6/FQOh6PJKp/X4xKZpL3bTscRFGOHZ2+VuZKmSe0W30lGH6V0c8nVw1EUkmfZa8Em2Ztx8ltVqMJ0To6Z2vT08cb7W1gO1Y7rm5W3UXXpM37a6j0ipZZDHFUQvkaSCxr2l1xlsvcrYqLY30aUFS8yOiMcrjcyROLDrcbZtvfO9rrV0+I1mFyMiq3GqoXuayOpt9JEXGwbKN4zAv6H3VbUvhXdnlPUQoqrCt1MAexzDse1zT4OBb+quIg+acJaRHqna1zmnxBSr7D2ybj2X+B2HyK2OJUvVVtZHa2rUSEDk4kj5WViWIOaWnYRZbe2UnC1WxEtu3vNOs3y3eYVynnD2hw3/I8FZoJDqlru8w6p/Q+iojgcyU6ovG/M/ZPFE/qmkPVyOjOx3aZ+oWwocQlpKqKrp85Yjm3c9uwtPiCR58ljVtH1g22cM2ngVYZUTNydHr82n9FP6iz1XdsJ6fcOksJ+tpnb9dhc2/iy5+QUywbTCiq8qaphkd8LXjW/gPa+S+YGdsdpluTgCt9oDoJ+0a2zQ6OCFrutlZl2nAhrGke9fM8gVeZbZZYam3mmmikuG1MjJGH2V73OglsSzVcdbUcfdcL2z22utA2hj2hjfRfWs8DXtLXta5pFi1wBBHAg5FcDwjRCmxHEa6SNhgoon9TEyA9WHPbkX7wBYE2t744KuU1ythlvhC3yNaLkgAKmKoY7uuafAhdAx/RzDMM6pz4JKqeV4bFHJIXXzALrW1bC42g3JA5jb43ovMXud7LQ1sRJIY+NsEzRfuiVoLXWGV8iqbjTly1UyShou42AXQsJ6P6aeRwmw6oo7C4c2p1mHO1gQSQc77Nyz8C6NKF7Gyy0sofd30c8pfbVcWgkNsDcAHzUbieV/okhcMMa5wt1ks0jR9kkNHzafkpmqY4w1oa0ANAAAAsABkAANgVSzt3V5NQREQFDekPSqWmNNBA9kUlU/V6+TuRNBa0uO73xmdgBUyWh0v0NhxGERzXa5hJZI212k5HbtByuOQU463yjLeuHOcE6QqunxT2WoqGVkJmEXWNAIu4hocxwA2FwuMxkfFdS0lxf2WkmnDdYxMLg3idgvyuRfkojor0PQUk7Z5JXTPYbsBaGNB3OIubkbs9qnlTTNkY5j2hzHgtc05ggixBVsrN8K4TKTlwyfTitFKysGJNMzpnMNGGjssFzrFmzVyts3jO912LRfGPa6KGdzdUyMBc3drA2Nr7ri4UQPQdRdbrdZP1d79XrNt4a1ta3z5qf0lKyKNscbQ1jAGtaNgAFgApzuN8IwmU8rqIizaCIiDjPSrhRp6/2m30NQ1oc4e7IwBufiAD68FGI6hru64HwIXcdKsKqJ4rU74r+9DPG2SKQbbOuLtPMZfmuR4xgNO0n2yhqaGT+1p7zQHnquPZG+wf6LXHmM7uVqhCNbW32seauLZ0OhLXQmdmInqGuYwuNNLrAvcGNGq455kbCbKa0fQ7ED/SKmaUfCwNiB8SLn5pdQnPpzF1YwbXty5hV0shldqwMkmd8MTHPPyC6boHRYZUskbHRRRzQPLJI5QJXixIDtZ4JzsfAgjgTXh1sIx2IR2ZRYj2CwZNZMCALDYO09vlIRuUzVukZWybaDAOiPEKogzN9jhO1zyHSkfZjB7J+8Qu46PaPQUVO2Cmbqxt8y4na5x3uPFbJFrJphbb5WqonUdbbqut42K5F0Mt/+MJ94zzX5mzF2Jcp0Io/ZajEKJxziqTKwf3U7Q5pHpbxVOp/K/T/AKaanpvbNJJXSG8dBGwMb9uwzt997neTVLcY0yo6WRsdROxkjrdnMkX2F2qDqjmbLQ6T9H00lUaugqTTVD26sne1XiwF7tuQbAZWIyByKsUnQ3SdS4VDpJqh9y6cuIIcd7W3tt+K91lxfLbmeE9Y8EAggggEEZgg53BVS0+iODyUlFFBK8PdGHN1hexbruLduzskCy3CpVxERAREQEREBERAREQEREBERAS6Ig8keACXHIC5JOQAzuSVpsI0yo6qR0dPOx8jb9nME23t1gNYcxdVaXYPJVUUsETwx8oa3WN7Buu0u2Z90OHmoxV9DdJ1DW07pIahli2cOJJcN7m3tt+GxCma9q230xqqm9j0khfGbR1zHh7R8YBztzc1jvNyyemQWpKd7frGVMZYednfyHor2jHR7NHVCrr6k1M8Y1Yu9qtFiL3dYk2Jyta5JzKy9MqP2qsw2kGetU9e8f3cA1nX5HWI8Vef1FbxjXVQvURdDmFzfpNwuemqI8VpGGTqmdVVRDa+C+trDm03N92R2ArpCJeSXSBYJpRS1bA+CZjrju6wDxycwm4K2q1elPRBhtQ2SQQCObVcQ6IlgLrG12DsnO25YmgVX1uGUriST1TWkk3N2Exm/m1c+eHa6cM+5v0RFm0EWLR4lHKZGxuDnRPMcg3teM7G/jt2LKQEREBERAREQEREBERAREQEWBiGMxwywROuX1DyxgH2Wl5ceQAHqFnoCItRpW5/sj2RvcySV0ULHN2gzSsiuDuNnHNJNlumXi+MQ0sRlqHiNjRtO08mja48gtT0YUctXUS4rOwsbI3qaSM7WwB2sXnm4gZ/e3ELJwnoSoIpBJMZquQZg1D9YfwgAHwN10BrQAABYDIALpxw7XNnn3PURFdmIiIBXMNBoup9spdns1ZO1o/u5D1rPk5dPXOMSj9mx526Ovpw4c5qbsn/AC3D5Kmc3i06d1k36Ii5nSg2EA0+P1UR7lXE2dv32WDrf5h8LKcqJadxdS6lrgP6rKBJ/wCCb6N/pcHzKljXAi4NwcweI4qb9RPj1ERQkREQEREBERAREQERW552sY57yGsaC5xOwAC5PoEESqmdfj0I92kpXyHk+clgH8Fipiol0fUzpGTV0gtJWya7QdrYWXbG30ufMKWqcviMfotbWs6ysoYt3XPmd92CNxH+ZJEtksbRqLrcRqJfdp42U7fvyWnk+XUD1VunN5K9S6xTFERdLlEREBERAUI6VqNwpY6yMXloZWz2G0xdyVvmw3/CpurdTTtkY5jwHMe0tcDsIcLEHxBKCL087Xsa9hu1wDmniHC4PoVcUY0Lc6AzYfKbyUbtVhPv07+1G/0OqfAKTrks1dOyXc2sV9EyaJ8UguyRrmOHJwsVEOj7FXxOkw2pP09KbRk/vIPdI42BHkRwKmyh+n2ikk4ZVUZ1a6mzjI99ozLDx2m1+JG9J8qL9iYIo/odpfHXw6w7E7OzNEcixwyORz1SRkfI5hSBRZpaXYiIgIiICIiAiIgKE6ZVJrKmPDIXGzrSVbh7kLSCGX3Fxt6t4rYaa6YijjDIx1lZL2YIhmS45BxA3A+py42aC6Kmjhc+Y69XOesnkJudY3OqDwFz4knkrTjlW88JHDC1jWtYAGtAa0DYABYAeAAVaIqrLNbVtiifJIbMja57jyaC4/ILP0Hw10NG0yi00xdPKOD5jr6v4QWs/CtBiUHtNRDRjNriJ5+UETgQ0/8AkkDW+AfwU+W/TnG2HVvOhERasRERAREQEREEC6SKB0EkOJwtuacGOpaNr6ZxuTzLHHX9eC2ME7Xsa9hDmOAc1w2EEXBHkVKZYg5pa4AtcCCDmCDkQQuZYXEcNqzh8t/Z5C59DIfhvrOgJPvMJuOIPgsupjvlt08tcJQiIsG6J6R6EF8wq6F4p65vve5KPhlA47L+t9ouYJpsHyCnrYzS1e5j+5Jzhk2OHK9/FShYmKYRDUxmOeNsjDucL25g7QeYzU7+o18ZaKHnRyupP6hUiWIbKequ6w4MmHaHIHJXItN5Isq+iqKfjIwdfF460eYHkfFNfDf1LEWmotM6GUfR1UB5GRrD6PsVsDicNr9bHq8esZb1vZRpO2Si0lbptQxd+qhvwa8PPoy5Wul0znlyoKGeW+yWYdRH49vtOHkFOqjcSxRTFtNSZDT4dH7VUjJzh9TFuvJJsy+EHltyVkaK1lXniVTaI7aamuxh5Pk77vD0KlFBh0UEYjhY2OMbGtFh/ueZzTiHNR/RfQgU8jqmpf7RXPzdKRk2+WrGNwtlfhwGSlKIot2mTQrNZVsijdJI4NYxpc5x3AC5KvLUwUvt9X1QzpKV4dOd0s7bOZCOIYbPfzDW8VOM3dK5Zds22+g+GPEb6qdpbPVEPLTtjiaLRRHmGkuP2nuUnRF1uS8iIiAiIgIiICIiAtLpbovHX0xheS1wIfFIO9HK3Nr2+B9QSFukQc40dxyQvfSVgDK6Edoe7KzYJouLTvG4/Lfq7pjoc2tYxzHmGrhJdBO3ax3Bw95h2FqjeB6RPMppK1ghrmDNnuSt/tICe8022bRnwy588Ncx0YZ74rfoiLNqIiINfXaP005vNTwyHi6NpP8AFa/zWF/0Jh//AGdP/wDmFvUTdNRg0GB08H1MEUZ4sja0+oF1nIiAiIgIi1FZicksxpaINfUZdY85x07T70ttrj7se07TYZpJvwi2TmmJVcssopKM/wBIcNaSW1208Ry6x3F5zDGbzmcgVMsGweOlgZDCLMYLC+ZJOZc473EkkneSVj6O6PR0cRYwue9x15ZX5vkedrnn5ADIAABbVdWOPbHLll3UREVlRERAREQEREBERAREQFptJtE6eviDJ2nWabxyNOrJG74o3jMHZyO8Lcog5hPX1eGHUxBrp6UZNro23sP/ALMYzafti4PqpDSVjJWB8T2vY7MOaQQfAhS1zbixzCheI9GMQe6XD5X0MzjciOzoXn7cB7P8Nlll05fDXHqWeWaij8lZiVLlV0XtDB++ozr35mB1njyuvKXT+hedU1DYn7CyYGFwPAiQAfNZXGxtM5UhRWoapjxdj2uB2FrgR6gq6qrCKzPWRsGs97GtG0ucAPUlaaXTuiDtWOXr5N0dO107j4CMEfNJLS2Rv1Yrq+OGMyTPbHG3a5xAA8z+S1sX7SqcoaZtIw/vapwc+3FtPGb3+84eC3GFdH8LJGzVL31dQ3Nr5rFrDxihHYZ42J5rSdO3yzvUk8NNSMqsRygElJRnbUPGrNIOEEbs4wf7R4vwHCZ4LgcNJEIqdgYwZneXOO1z3HNzjvJzWei3mMnhhcrfIiIpVEREBERAREQEREBERAREQEREBERAWJW4bFK0iWKOQW2PY13+oIiDh+n+BU0Ur+qghZa1tSNjd3ILmcEzjOWlx1fhubemxEQdd6OdHqWWT6SngflftRMdnccQux09FHGLRsYwcGtDR6BEQX0REBERAREQEREBERAREQf/2Q=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352" name="AutoShape 16" descr="data:image/jpeg;base64,/9j/4AAQSkZJRgABAQAAAQABAAD/2wCEAAkGBhMSEBUUERQVFRIVFxUXFxYYFxgYGxoYFxcXFB4aGBcYHiYeGiAlGhQVHzAgJCcqLC0tGB4xNTAqNScrLSkBCQoKDgwOGg8PGikkHyQsLCwtLCwsNSwsLCwpLCksLCwsLCwtLCwsLCwsLCksLCwsLCwsLCksLCwsLCksKSwsKf/AABEIAOIA3wMBIgACEQEDEQH/xAAcAAEAAQUBAQAAAAAAAAAAAAAABgIDBAUHAQj/xABHEAABAwICBgcEBwQJBAMAAAABAAIDBBEFIQYSMUFRYQcTIjJxgZEUQlKhIzNicoKxwRVDktEkNFNjoqOy4fAWVHPxJWST/8QAGAEBAAMBAAAAAAAAAAAAAAAAAAECAwT/xAAhEQEBAAIBBQEBAQEAAAAAAAAAAQIRIQMSMUFRYTJxsf/aAAwDAQACEQMRAD8A7iiIgIiICIiAiLkHSL0zFrnUuF2dKLtkqMixm4iPc532tg3X3BONMekWjw1v9IkvKRdsLO1IedvdHN1vNcfx7pmxKrJFMG0cJ2EdqQjm4jL8IHiVBZi1jjJO90kzjcucS5xPHP8AMr0SzSd0CNvE5u9FS5fGkw+suq66Y3qKieZ3F0jj+ZNljspWsN2SvjPFshBXn7MB773u87D0CrGGRD3B8yq7/V+38bzCNOMUpSDDWOlaPcmJkaeV3EkeRC6ngnTnSOpnPrAYKiPVBiaC/rL5Aw8RlmDs471w/wDZzRmwlh5HLzByVNebOidwfbycLKZkrcHUcc6c6qS4oqdkLfjmOu+3KNvZb5kqMO6RcWJua5w5NiiA/wBK0LjYE7bbgsT6V+8Rjw1nee4KO6rdkib0vSvirNtRHJykgZ+bC0rf4d08VDf6zSRyD4oXlp/gkvf+Jcp9mlGyW/iwfovDJO3a1rx9k2PzU7qLjPj6L0e6W8OqyG9b1Ep/dzjqzfk49h3kb8lMgb7F8hMrY5Oy8WPwvH5KT6NabVuH2FPKXwjbBKS5luDHd6PyNuIVu76rcPj6XRQ7Q3pQpa8iPOGptnBIRc8erdskHhnyCmKszEREBERAREQEREBERARFx/pf6RjrOw6jdZ5FqmUe40/u2n4iNvAZcbDywOlHpQdUOfRYe+0Iu2eoae9uMcZ4cXb9mzvcufII7RQi7z8ubiq55BE0MjHaOTR+pVsWhb8cr/Vx/ks7dtpNLkdMyIa7zd29x/Ree2vf9WzL4nZDyG0r2GhudeXtP3Dc3wCrkr2g2F3O4NF/XcFCy37LKe9Lbk0W+a9FA4bJZPkV710p2RtH3nfoE6yYbWsPg4j80OHgbM3e145jVPyyVGMdxp4Pb+qyoJy692uaRx/Q71jYz9V+JqTyXwyqiQgXa3WPC9lj6kztrms8BrH1KyJWuI7JAPMXVjqZv7Rv8CiJqkU0w2Sg8i0L32xzPrW2HxNzHmNoXh68fA/1BSLEgTqyNLHHc7YfNShflgZI3MBw3H+RWMHuh7xLotzt7fHiF5LTuiJdFm3a5n6tWXDM2RtxmDu/QqD/AKqcwOseFi1wNiDtBaRmDzC6j0fdLjmObTYk+7TZsdUcs9gbPu8H+vFciZeF1j9U45H4TwPJZz2Aggi4O0KZdFnc+sQV6uO9Dunxa5uHVT7/APayOO0D9ySd493llwC7EtWFmhERECIiAiIgIitVVU2NjpJHBrGNLnOOwNaLknwAQQ7pU07/AGdShsVjVz3ZCPh4yEcG3HmRzXz5lGxznkkklz3HMuccySTtJK2mkOkL8QrJKuS4aexCw+5ECbeZzJ5krSv+klt7keZ5u4eSzyu22M1NrbHagMsnfdsbwG5oVylh1QZZT2zt+yOAVMP0jzIe4y4b473LxjTO7WP1TT2R8R4nkoSrbrTZm7Y9w2F3jwCyexG3c1vovYesllENNGZZjsa3YObjsAC6Do30OMBEuIv65+0RNJEbeRcM3eAsPFRb9Wn455STPmOrTwyzH7DCQPE2yW1GieJ7fYZLfebf0uu6UdFHEwMiY2Ng2NaA0DyCvKnf+Ldt+vniqo6iK5npaiMDa4xuLR4uC1OI1bHdWA4apdrE8AF9OqM/9CU7KuOeGCBou8yhzNYkkdkxg9lhDszYKZnEXGuTYZo9XVQvTUriw7JJCI2nw1iL+StYtgOIUmdRSu1PjZ22jxcwkDzXVKnQGSed76quqZIy4lkMZ6prWk5NOqTewyuAF7PoJJFZ2HVc8Dh7kj3TRO5Fr7keIv4Ke6I1XHKTEGSd058Dt/3V2ena8WcLj/mxdWxjo0irYw+ZjKet96Snvql3xFpte+3cRxK5njOET0MvVVTdv1co7kg5HceIP/tuXwf61dLIWO6t5uPcdxHA81RURmF3WMHYPfb+oWXV02u22wjMHgQqaSfXb2h2h2XDmpRr0uOa2RnFrgsejkLT1b9o7p+Jv8wrcH0Umoe4/NnI8FkVsBcAW99ubf5eaJ/VyZhIBYS17SHMcNrXNNwQfFfR3R1pgMRoWSmwmb9HM3hI3blwOTh423L5xp5w9ocN+7gd4Up6LtJvYcTa15tT1lo38Gy+471Jb+I8FbG+lM5ubfRiIi0YiIiAiIgLlXTtpOWQR0MRs+o7Uttohadn4nC3g08V1KaYMaXOIDWgkk7AALknyXy7j+PGurZ6s92R2rED7sTOy0edrnmSot1FsZutXVzdWzs7cmtHPYFjTs1I2xt77za/j3iq4j1kpd7seQ5u3lUMlBkfIe7GNUeO/wDl5rNtXtQy5bCzJtru+6N3mtrgWBTV83UUvZYy3Wy+6xuyw4nI2G/lmVpqaKRxayME1FS4Bo4Amw8Nv/LL6E0T0YjoKVsMeZGb373vO1x/IDcAFGV0SbVaNaLU9DF1dOy2zWec3vPFzv02BbdEWLUREQEREBERAUQ6QoXdTrSR9dRW1aiMAdZGL5TxO23bvHDzUvXhF8jsSXRZt871lC6mlET3CSN7denmHdljOw8iNhG4gjgsKp+jeJB3TZr/ANHLpOPaGM13UAIbHNr1FC4/up25yQ3+Bws4cM+C541hcHRytLZGkskadocMitt+2X4VlMJGEb9oPA8V5Q1GszPvDsu8QqMPkNix3eZl4jcfRUv7EwPuyZH7w2eqfif179XL9iT5P/3V6rp9dhG/aDwI2L2qg12lvoeB3FUUNRrsz7wyd4hP0/H0V0W6XftDDo3vP08f0Uw367QO1+IWd4k8FL1879EekXseKiJxtDWjU5CUZsPmSW/j5L6IWsu3PZq6ERFKBERBzrpv0iMGHinjNpat3VcxGM5D6Wb+IrhNZKI4jbcLN8dgUz6Vsa9pxeQA3jpWCFvDXPbefG5DfwhQaq7czGbm9t36f85rPLy1xmoq+pg5gf4j/v8AkrAg7McW93af4bf9vJXqwa8rGbm9t36D/nFUxPuJZeIIb91o/UqFk46HcGE1XNVuF2wjq4uTnDMjwbf+NdiUT6LML6jCoPikDpXfjOX+AMUsWWV3WmM4ERFVYREQEREBERAREQafSWlBYybUke+mkEzGRi73dlzCwDmH/Jc86VsEEVRFVsFmT2jl5SAXa48yAQfuldbCiWmWjUYweogiBAY18rQSXHWa8zHM5/ErY1XKOLVnYe2Td3X+B2HyKvVsGuwgbdo8RmF5C4SRC/vNz/I/NU4fIbFju8w2PMbj6LRVdpJ9dgdxGfjsPzWKfo5/syD/ABD/AJ81XB2JXN91/ab4+8P1VWJQa0Zt3m9oeIT2j0qrQ4ND2Gz4yHtI2gtN8l9R6J482tooKlv71jSRwdsc3ycHDyXy/TTB7A7iP/a6j0AaQ6pqMPec2O66H7jrB4HgdU/idwV8finUnt2VERXZC0mmWlMeH0clRIRdoIY3e+Qg6rB4nbwAJ3LnWKdPt9YUdIXAEhssrw1psbX1GgkjzC5lj+kc1XKJa6cPe2+owWaxn3GD8zmd6i1aY2sZsrrOklN3vLpJHHe5x1ifmsSgd2XzPy1rn8I2K3NOZzqMuI79p36BZFQzWc2Id0WLvAbB52+Szbf4xySIi795MbDlfIDyCyqiLVgc0bmEfJeyQl0rSe6wEj7xy+QCvvZcEHeCPXJRtMjumiDwcPpSNhgi/wBAW3UU6LqrXwqAHbH1kZ8WPcP9OqpWsr5XngREUJFbqKlkbS6RzWNG1ziGgeZyVbr2Ntu6/FQOh6PJKp/X4xKZpL3bTscRFGOHZ2+VuZKmSe0W30lGH6V0c8nVw1EUkmfZa8Em2Ztx8ltVqMJ0To6Z2vT08cb7W1gO1Y7rm5W3UXXpM37a6j0ipZZDHFUQvkaSCxr2l1xlsvcrYqLY30aUFS8yOiMcrjcyROLDrcbZtvfO9rrV0+I1mFyMiq3GqoXuayOpt9JEXGwbKN4zAv6H3VbUvhXdnlPUQoqrCt1MAexzDse1zT4OBb+quIg+acJaRHqna1zmnxBSr7D2ybj2X+B2HyK2OJUvVVtZHa2rUSEDk4kj5WViWIOaWnYRZbe2UnC1WxEtu3vNOs3y3eYVynnD2hw3/I8FZoJDqlru8w6p/Q+iojgcyU6ovG/M/ZPFE/qmkPVyOjOx3aZ+oWwocQlpKqKrp85Yjm3c9uwtPiCR58ljVtH1g22cM2ngVYZUTNydHr82n9FP6iz1XdsJ6fcOksJ+tpnb9dhc2/iy5+QUywbTCiq8qaphkd8LXjW/gPa+S+YGdsdpluTgCt9oDoJ+0a2zQ6OCFrutlZl2nAhrGke9fM8gVeZbZZYam3mmmikuG1MjJGH2V73OglsSzVcdbUcfdcL2z22utA2hj2hjfRfWs8DXtLXta5pFi1wBBHAg5FcDwjRCmxHEa6SNhgoon9TEyA9WHPbkX7wBYE2t744KuU1ythlvhC3yNaLkgAKmKoY7uuafAhdAx/RzDMM6pz4JKqeV4bFHJIXXzALrW1bC42g3JA5jb43ovMXud7LQ1sRJIY+NsEzRfuiVoLXWGV8iqbjTly1UyShou42AXQsJ6P6aeRwmw6oo7C4c2p1mHO1gQSQc77Nyz8C6NKF7Gyy0sofd30c8pfbVcWgkNsDcAHzUbieV/okhcMMa5wt1ks0jR9kkNHzafkpmqY4w1oa0ANAAAAsABkAANgVSzt3V5NQREQFDekPSqWmNNBA9kUlU/V6+TuRNBa0uO73xmdgBUyWh0v0NhxGERzXa5hJZI212k5HbtByuOQU463yjLeuHOcE6QqunxT2WoqGVkJmEXWNAIu4hocxwA2FwuMxkfFdS0lxf2WkmnDdYxMLg3idgvyuRfkojor0PQUk7Z5JXTPYbsBaGNB3OIubkbs9qnlTTNkY5j2hzHgtc05ggixBVsrN8K4TKTlwyfTitFKysGJNMzpnMNGGjssFzrFmzVyts3jO912LRfGPa6KGdzdUyMBc3drA2Nr7ri4UQPQdRdbrdZP1d79XrNt4a1ta3z5qf0lKyKNscbQ1jAGtaNgAFgApzuN8IwmU8rqIizaCIiDjPSrhRp6/2m30NQ1oc4e7IwBufiAD68FGI6hru64HwIXcdKsKqJ4rU74r+9DPG2SKQbbOuLtPMZfmuR4xgNO0n2yhqaGT+1p7zQHnquPZG+wf6LXHmM7uVqhCNbW32seauLZ0OhLXQmdmInqGuYwuNNLrAvcGNGq455kbCbKa0fQ7ED/SKmaUfCwNiB8SLn5pdQnPpzF1YwbXty5hV0shldqwMkmd8MTHPPyC6boHRYZUskbHRRRzQPLJI5QJXixIDtZ4JzsfAgjgTXh1sIx2IR2ZRYj2CwZNZMCALDYO09vlIRuUzVukZWybaDAOiPEKogzN9jhO1zyHSkfZjB7J+8Qu46PaPQUVO2Cmbqxt8y4na5x3uPFbJFrJphbb5WqonUdbbqut42K5F0Mt/+MJ94zzX5mzF2Jcp0Io/ZajEKJxziqTKwf3U7Q5pHpbxVOp/K/T/AKaanpvbNJJXSG8dBGwMb9uwzt997neTVLcY0yo6WRsdROxkjrdnMkX2F2qDqjmbLQ6T9H00lUaugqTTVD26sne1XiwF7tuQbAZWIyByKsUnQ3SdS4VDpJqh9y6cuIIcd7W3tt+K91lxfLbmeE9Y8EAggggEEZgg53BVS0+iODyUlFFBK8PdGHN1hexbruLduzskCy3CpVxERAREQEREBERAREQEREBERAS6Ig8keACXHIC5JOQAzuSVpsI0yo6qR0dPOx8jb9nME23t1gNYcxdVaXYPJVUUsETwx8oa3WN7Buu0u2Z90OHmoxV9DdJ1DW07pIahli2cOJJcN7m3tt+GxCma9q230xqqm9j0khfGbR1zHh7R8YBztzc1jvNyyemQWpKd7frGVMZYednfyHor2jHR7NHVCrr6k1M8Y1Yu9qtFiL3dYk2Jyta5JzKy9MqP2qsw2kGetU9e8f3cA1nX5HWI8Vef1FbxjXVQvURdDmFzfpNwuemqI8VpGGTqmdVVRDa+C+trDm03N92R2ArpCJeSXSBYJpRS1bA+CZjrju6wDxycwm4K2q1elPRBhtQ2SQQCObVcQ6IlgLrG12DsnO25YmgVX1uGUriST1TWkk3N2Exm/m1c+eHa6cM+5v0RFm0EWLR4lHKZGxuDnRPMcg3teM7G/jt2LKQEREBERAREQEREBERAREQEWBiGMxwywROuX1DyxgH2Wl5ceQAHqFnoCItRpW5/sj2RvcySV0ULHN2gzSsiuDuNnHNJNlumXi+MQ0sRlqHiNjRtO08mja48gtT0YUctXUS4rOwsbI3qaSM7WwB2sXnm4gZ/e3ELJwnoSoIpBJMZquQZg1D9YfwgAHwN10BrQAABYDIALpxw7XNnn3PURFdmIiIBXMNBoup9spdns1ZO1o/u5D1rPk5dPXOMSj9mx526Ovpw4c5qbsn/AC3D5Kmc3i06d1k36Ii5nSg2EA0+P1UR7lXE2dv32WDrf5h8LKcqJadxdS6lrgP6rKBJ/wCCb6N/pcHzKljXAi4NwcweI4qb9RPj1ERQkREQEREBERAREQERW552sY57yGsaC5xOwAC5PoEESqmdfj0I92kpXyHk+clgH8Fipiol0fUzpGTV0gtJWya7QdrYWXbG30ufMKWqcviMfotbWs6ysoYt3XPmd92CNxH+ZJEtksbRqLrcRqJfdp42U7fvyWnk+XUD1VunN5K9S6xTFERdLlEREBERAUI6VqNwpY6yMXloZWz2G0xdyVvmw3/CpurdTTtkY5jwHMe0tcDsIcLEHxBKCL087Xsa9hu1wDmniHC4PoVcUY0Lc6AzYfKbyUbtVhPv07+1G/0OqfAKTrks1dOyXc2sV9EyaJ8UguyRrmOHJwsVEOj7FXxOkw2pP09KbRk/vIPdI42BHkRwKmyh+n2ikk4ZVUZ1a6mzjI99ozLDx2m1+JG9J8qL9iYIo/odpfHXw6w7E7OzNEcixwyORz1SRkfI5hSBRZpaXYiIgIiICIiAiIgKE6ZVJrKmPDIXGzrSVbh7kLSCGX3Fxt6t4rYaa6YijjDIx1lZL2YIhmS45BxA3A+py42aC6Kmjhc+Y69XOesnkJudY3OqDwFz4knkrTjlW88JHDC1jWtYAGtAa0DYABYAeAAVaIqrLNbVtiifJIbMja57jyaC4/ILP0Hw10NG0yi00xdPKOD5jr6v4QWs/CtBiUHtNRDRjNriJ5+UETgQ0/8AkkDW+AfwU+W/TnG2HVvOhERasRERAREQEREEC6SKB0EkOJwtuacGOpaNr6ZxuTzLHHX9eC2ME7Xsa9hDmOAc1w2EEXBHkVKZYg5pa4AtcCCDmCDkQQuZYXEcNqzh8t/Z5C59DIfhvrOgJPvMJuOIPgsupjvlt08tcJQiIsG6J6R6EF8wq6F4p65vve5KPhlA47L+t9ouYJpsHyCnrYzS1e5j+5Jzhk2OHK9/FShYmKYRDUxmOeNsjDucL25g7QeYzU7+o18ZaKHnRyupP6hUiWIbKequ6w4MmHaHIHJXItN5Isq+iqKfjIwdfF460eYHkfFNfDf1LEWmotM6GUfR1UB5GRrD6PsVsDicNr9bHq8esZb1vZRpO2Si0lbptQxd+qhvwa8PPoy5Wul0znlyoKGeW+yWYdRH49vtOHkFOqjcSxRTFtNSZDT4dH7VUjJzh9TFuvJJsy+EHltyVkaK1lXniVTaI7aamuxh5Pk77vD0KlFBh0UEYjhY2OMbGtFh/ueZzTiHNR/RfQgU8jqmpf7RXPzdKRk2+WrGNwtlfhwGSlKIot2mTQrNZVsijdJI4NYxpc5x3AC5KvLUwUvt9X1QzpKV4dOd0s7bOZCOIYbPfzDW8VOM3dK5Zds22+g+GPEb6qdpbPVEPLTtjiaLRRHmGkuP2nuUnRF1uS8iIiAiIgIiICIiAtLpbovHX0xheS1wIfFIO9HK3Nr2+B9QSFukQc40dxyQvfSVgDK6Edoe7KzYJouLTvG4/Lfq7pjoc2tYxzHmGrhJdBO3ax3Bw95h2FqjeB6RPMppK1ghrmDNnuSt/tICe8022bRnwy588Ncx0YZ74rfoiLNqIiINfXaP005vNTwyHi6NpP8AFa/zWF/0Jh//AGdP/wDmFvUTdNRg0GB08H1MEUZ4sja0+oF1nIiAiIgIi1FZicksxpaINfUZdY85x07T70ttrj7se07TYZpJvwi2TmmJVcssopKM/wBIcNaSW1208Ry6x3F5zDGbzmcgVMsGweOlgZDCLMYLC+ZJOZc473EkkneSVj6O6PR0cRYwue9x15ZX5vkedrnn5ADIAABbVdWOPbHLll3UREVlRERAREQEREBERAREQFptJtE6eviDJ2nWabxyNOrJG74o3jMHZyO8Lcog5hPX1eGHUxBrp6UZNro23sP/ALMYzafti4PqpDSVjJWB8T2vY7MOaQQfAhS1zbixzCheI9GMQe6XD5X0MzjciOzoXn7cB7P8Nlll05fDXHqWeWaij8lZiVLlV0XtDB++ozr35mB1njyuvKXT+hedU1DYn7CyYGFwPAiQAfNZXGxtM5UhRWoapjxdj2uB2FrgR6gq6qrCKzPWRsGs97GtG0ucAPUlaaXTuiDtWOXr5N0dO107j4CMEfNJLS2Rv1Yrq+OGMyTPbHG3a5xAA8z+S1sX7SqcoaZtIw/vapwc+3FtPGb3+84eC3GFdH8LJGzVL31dQ3Nr5rFrDxihHYZ42J5rSdO3yzvUk8NNSMqsRygElJRnbUPGrNIOEEbs4wf7R4vwHCZ4LgcNJEIqdgYwZneXOO1z3HNzjvJzWei3mMnhhcrfIiIpVEREBERAREQEREBERAREQEREBERAWJW4bFK0iWKOQW2PY13+oIiDh+n+BU0Ur+qghZa1tSNjd3ILmcEzjOWlx1fhubemxEQdd6OdHqWWT6SngflftRMdnccQux09FHGLRsYwcGtDR6BEQX0REBERAREQEREBERAREQf/2Q=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354" name="AutoShape 18" descr="data:image/jpeg;base64,/9j/4AAQSkZJRgABAQAAAQABAAD/2wCEAAkGBxQPEA8PEBAPFBQVFg8PDxQUEBQVEBUUFBUWFhQVFBQYHCggGBomHRcVITEhJSkrLy4uGB8zODMsQygtLisBCgoKDg0OGxAQGiwkICQsLCwsLCwsLCwsLCwsLCwsLCwsLCwsLCwsLCwsLCwsLCwsLCwsLCwsLCwsKywsNyw3K//AABEIAPAA0gMBIgACEQEDEQH/xAAcAAACAgMBAQAAAAAAAAAAAAAAAQQGAwUHAgj/xABEEAABAwIDBAcFBQYFAwUAAAABAAIDBBEFEiEGMUFRBxMiMmFxgRRCUpGxI2KCkqEVM0NyosEkU2PR4RbC8DSDk6Oy/8QAGAEBAQEBAQAAAAAAAAAAAAAAAAECAwT/xAAeEQEBAAICAwEBAAAAAAAAAAAAAQIRITEDElFBYf/aAAwDAQACEQMRAD8A7ghCEAhCEAhCEAha3H8dp6CF09VK2Ng3X7zj8LGjVx8AuUYz0zzSEigpGMZwlqSS4+IiYdPUptZNr9tzt1T4SwB4dLO8XhgYRnd95x9xnifS65LiXSdidQSWSw0zb6NiiD3geL33ufRVetqpKiaWqqH9ZNKS57rWAHBrRwaBoAoD8RjBIBLiN+UErFyv46TCTtZv+s8T44nUejYh/wBqyQ7cYk0g/tGc24OZCR63YqvBXsebB1jyIsVJWd1qY4uj4B0xyxdZHXxdccuandAwNe517FsgJygW1zC3ktZjXSpiFSSIOppGcMjetm9Xu7I9AqDkLps1jZjcoPMu329F6mqrHI0FzuQ3D+Y8Ffas+sT62uqKgk1FZWS33h1Q/L+UEBQo6ZrDmbna7fmbI8O+YN1j6h7u/Jb7rNP6jqvQoWcQT5uJ/um/61r+Lds7t7XUJFpnVEQteGdxdp9yU9pp87jwXZMB29oauFsvtMMTj2XxTSsZKxw3tIJ18xoV80zQCMF7CRbUtuS0gbxYrOY2P1LWO9AVZkzcNvrCmrI5ReKSN45se1w/QrMvkymZ1Lg+EvieNzonujd82kLpOxnSnLA5sOIu62E6CoygTR8jIGiz2+IAI8VZlGbhY7UheYpA9oc0gtIDmkG4IOoIPJelpgIQhAIQhAIQhAIQhAIQsc87Y2uke5rWtBc9ziA1oG8kncEGRaXa7aWHC6V9VOd3ZiYO/LIe6xg5/QXKom0HTPExzo8Pp3VJBsZnuMdPfjl0zP8A0XM9qNpajEpWT1r4gIwWwxsBETLm5d2jq46C/gpa1MbWHHcXnxKoNXWOu7URRj91C3g1g57rneVrJa1rTlF3O5NFz68lhmxFpa4R53GxALWki6k0UIYxoAtoCdNSfFYv9dZ8iPK6WRrmhgZfS7na28gpNNAI2hrR5niTzKyoWdtSMFVSNkGo14Ebx6rw6Jwhc15ucrtfnb+ykdaM2S+ts1uNt10Td13kfortNRjojeKO/wALfonTU4jBAubkkk7yfFKhH2Uf8rfosksgaLuIA5koTp7QovtoPdZK7xDCB8zZHtTv8mX+n/dTS7iS4X0Pqo5oWbw3KebSWn9EjWAd5kg/DcfpdZYahr+64H6/JOU4rDTucJHxklwAa5pI114E8VKTQiyOs9B20Zc2bC5XXMQ66kubnqXGzmeTXEW8HDkurr5k2OxUUWJUVU92WMPMU7uAikaWku8Acp9F9LwTNka17HNc1wDmuaQWkHcQRoQusu44ZTVZEIQqyEIQgE0kIBCEIBcR6a9o3T1IwuNxEMQZJV2JHWSOF2Rn7oFnW5kcl2TEsRipY3TVErIo29573BrR6nj4L5lx2vbVVtdUsdmZLUTujd8TA7LGRfhlaFMrqNYTdQgLaDRa6GEzPL5AcoJEbT9SFskLlt3s2TRbQaJoWGpqWxgFx0Jt4odMy8SPDQXHQDUqO7EogL5x8jdYXh1RYWLY95vo53pwCukuXw8MBeXzOHeNm/yj/wA/RZsQfaMtG91mD8WikNaAAANBoFAqKlvXNa5wAYL6/Ed3yH1TupeInXDW7wAB6WCHNDrEgHiOPqEg5rxoWkHfrcWUOOIwPABvG42sfdcd3oi2p6aSajRLBPRtfqRY/ENHfNSEImmvc6WHU/aM4n3wP7qbFIHtDhuOoXtRKLsulj5OzN8nC/1ur2nSUt5sptbU4U8dQ7PDe8lM8/ZOvvMZ/hu8RpzC0aakuls2+ldlNqKfE4etp3aiwlidpLE4+69v0O48Fu18s4Rik1DOyqpnZZGbx7kjOMcg4tP6HUL6T2axpmIUkFZF3ZWh1jva4aPYfEOBHousu3DLHTZoQhVk0JIQCChUDbrpNgoTJSwNNTU2LXNY60UROn2snA/dFz5IOUbe7QPxSulke4mnie+Kkjv2LMOV0pHFziCfKwWkCx08eVjWneAAfPisq5W7ejGagSQVD9hPGaX5qLWapq2xi7j5DifRYKaMyO62QW4RtPAcSfErJBh7GG4FzzJuVuNncFFfJU5nzMhpo3SyvibmkMh7jWt97QONvBVm/wBawU7AbhjL88ousqyVOHtbYxYph0jTu6wSxTDwdHkNit3hGwklRJFHLiFM3rIzUMFO17y6IENLg9wAGpASwmU/Fbc4lzIoml8ryGxxt1cSd3kF1OkwRmD4RM+WCKplDTUVAcAWuebAi5B7LRp6Hmt3sxsfTYcCYWF0hFnzSHNKRxF/dGg0C3VXTNmjkikF2Pa6N45tcCCPkVi5Net/XH9t8Mp2x4biFHAyKOoa5sgY3KMz2tey4GgOjwqzKwOBaeOiuMkIo6aXA8RJjjLnPw2sIJhvmzsDyO6Q7f4EjkTUqmJ0L+qmGV+8a3a8cHxu3PaeYW2YgtqnM0kY420ztFwfEjgskVdG7c8X5HQ/IrOHDdcJSRNd3mg+YunC8vSFEMZi7TLlnvM328W/7KRFKHi7SCPAqaXbIokwLJOsAJBbleBqRY3Bt81LSSFiJ7dfuRyO59mw+ZTbWi4D2uYToL7j6hS1HrYOsjc3jvb5jcrwnKQuwdAtbmpa2mJv1U+do5NmYHfLMHrjcF8rc2+wDvNW/ow2lZhtc4znLDUNZDI/hHI0kxuf93tOBPC4Vx7Zzm4+hUIBQujiE0IQc66Ytq5KKCGlp3Fk1TnBkHejhYBnLTwcSQAfNcQjYGiw8/EniSeJXTOnyAtqcMmscpbUwk8A7sOA9dfkubLnm6+OcBJNRcRn6uNzhv0DfMrLpbpJQoz5HCHMT2gy50425LpeG9F0T2RyT1dU/M1jy1mSNvaANtATxTrs38c3ke57mwQNL5nkMjY3U3PE8l3PYvZ5uG0kcAsXn7Sd/wAUjt58huHgFlwHZiloL+zQMYTo55u6U+b3En03LcLGWX5Fk/aiy4dC92Z0MLnczG0u+ZCkBgFrACwsNNw5DwXpCy0EIQgwVtHHOx0U0bJGO7zXNBafQrQT7LiOOnp6VkHUNkkkminaZQWuF8sZdct7X1VmQrLYlkqmDYuKqo2tmpKekqDmOana3sOBNtfeaRa4PNc4x3A6igJFREcnCaMF0BHMkas8nW9V3pJwvoRccb7lZkmnzi2qYdz2fmC8SUbH9q1j8TTY/Mb13XEdjqGozGWjgJNwXNZkd53bbVUqu6KHx3NFV9nUiOdlwPAPb/stzKM2X9UDqXBoDZCTcG7gCbcQpCk49g9ThxZ7ZEwMeS1ssbi6PMOB0uPVRQb6hKQ0LHHM1xIBBI0I4j0XtFeIoQzNYbyXHzK9PaCCDuOhQ5wG8gcNSmg710QY6avDY2PcTLTH2SW+8hgHVuPO7C31BV4XC+hGuMeJT0/uzQdYR9+F4AP5XkegXc11nTz2apoQhVFN6WMANdhkwYLyw2q4OeaMElo82lw9Qvn2KQOaHDcQCF9ZObcWPkV8s4zh3sdZW0e4QzPDB/pv7cf9LgsZTh08d50irW1X20rYh3WnNIeF+SlVzn5QIxq45b/COJXqkphG3KNTvceJPNZnDpebpkdTmUsgbvlfHC38bg36XX0VGzKA0cAAPRch6MMINTWGqI+yprhp4OncLf0tJPmQuwLGfxrH6EIQsNBCEIBCRNtT6qq4t0h4fSuLHVAe4XBETTJYjeC4dm/qrJalsna1oWtwDGoq6FtRAXlhLmjMwtNxv0P1Cy4zibKOCSomz5GWL8rC5wBIF7Dhqpo3+pqFosB2wo645aeoYX/5brsk9Gu3+i3iWaJdhNCEVgraNk8bopmNexws5rgC0+i5btd0dijimq6Oa0UbXSyQSkkBoFz1b99/A/NdZWn2vpHT0FbEzVzoZQ0czluB+i1jdVnKPn7ErCPrQLPGUgjfrbQ8wp0Z0F99hdQ5ftae435QR5t4fopNNLnY13MA/wC66XpidvUkYcLOF9QfUL0msbpQHNbxNyPTeo0vnQqW/tZ4Pe9lmyessWb9Au8L596IIC/GYnNvaOCpfJ/K7KxoPqf0X0EuuPThn2E0IVZJcL6ccJ6ivgrgPs6hgglPASx9wk8y3T8JXV9sNq4MKp+vqCTc5Io26ySP+Fo+p3BczxyTFsehdE+npKOleWuDZgX1BtqHbiWn0ad6ls1yuO98OZiIBzn3OoAOumimYJhE2JS9TSjsg2mnI+zjbxsfedyA/wCV0LAOiymha32t8lS8G9i5zYRyGQHX1KvVLSshY2OJjGMbo1rGhrR5ALjco9ElqNgeEx0UEdNCLMYLfecT3nOPEk6qekmubYQhJA0JJoK3ths7JiPUQipdDTgvNU1lxJKLDK0HdbvXv4KbhOzVLSMEcNNC0aXJYHPd4uc65JW2K4ji20c1dDX1n7VNK6CQMpaJjnMfI29r3aQXH57ju0W8ZcuGMrMeXbWNDRYAADcALD5Ic24IIBB0IO5UDoi2qmr4p4ql2d8JjtIQMzmvzWDuZBadfFYOl/aWakFLTQSOhE2cyzNvna1paLNI1G+5truU9b7aX2nrtYcZ2Coqlp/w7IX95ssAEcjXcHaaH1CibLVFbS1H7OrrzsLHPpqsA9oMtdkvJ1jx+ZXPv+oXYbicMdFiU1dTv6gSdY5zmuLzZzQHe8Lg3HOx3FdzK1lLOKzjZlzAhCFzdAkhCDlW2WwEkUklVQNzxvJfLTjR7XHvOi5jjl+So8coJLdQ4aOaRle08i06hfRyr+0ux9NiAvLHllA7E0fZmHK5HeHgbrcy+seuunEaiUsFw1zjusP7rBTRvc8yyAN0ysbe9hxJ8Vv9oNlqzD3HNE6oh92aFtzblIwatPju8V4wPZesxA5WRPp4tc00zC3huYze4+I0W2dum9BOEZYaqvcP3zxBCf8AThvc+ry78q6muPYZieN4XFHCKOiqqeJojY2F2SQMaNCL2JP4SblXjYvbqnxXOxgkinj/AH1PKMsrdbXHxD6cQF0ln442XfK0oQhVHG2O/bGPVNQ/tU+H/wCHpmnVpmB7T/mHH0YrDtftJHhlM6okGY3DImA2L3nhfgN5JVd6G2/4Ope7vuqpzJ52Z/yoO1FN+0cfpKJ5+xp4hUyN+I3zEHz+zHldccucuXfHjHh0TDqgzQxSlhYXsjkLDvaXNBynxF7KQoGK4xBRta+omjiBNm5nWueQG8qTS1LJWNkie17HDMxzSC0jmCFydGZCSaKEIQgEJJoEue7Q9E9PVTvnjmkgLyXyMDA5mY6ktBIy35LoSFZbOksl7aXZTZiHDITDBmOY5pHu773brm24eC97S7NwYjEIahpNjmY5ps9h5tP9lt003d7NTWlJ2c6MqSimbPeWZ7Tmj6wtytPAhrQLnzV2QhLbeySToIQkopoSQgE0JIGhJaym2hpZZnU0dTA6UEgsDwXXG8DmRyCaNoGGbWMmxCqw58Zjki1jJNxKywJI00Ot7a6LSdI9M6jkpscphaWnextRbTrIXHKQ7nvy+TvBQOlSm9kqsOxeM2cyVkEv3m6uH9IkafMK6bXwiTD65rtxgnPyYSP1AXScWWOd5llXagxGOeKKZj25ZGMlZqL5XtDh+hSXy/h+0dWyGJjAcrWRtZr7oaAP0Qu7zuqbF0/stbjVCdMlT7TGP9OcZm28NAFH2y2TqJamPEcOnbFUtb1bg62R7eGpBF7G1iLHTdZbTpQp5KCpp8cgY57WN9lxFjd5gJu2T8Jvr4jhdbnDMRiqomTwSNexwu1wN/MHkRxC457l274as0oWH9GrqouqMYqJJ53Cwax9mRjhYgb/AAAA81vOj/ZyXDGVVPJJni63PTG+uQt1uPdN7ac7lWtNYuVrcxkCEkLLRoQhAk0JIBNJNAk0kIGhCEAhCSBoQhAISQggY/DK+lqWU5tK6ORsRvazy0ga8FQqXohhFK1rppG1Wj+uaew1+8AM4tB46HyXTE1ZlZ0zcZe3L4NiMRrJIY8Vq2PpoHB7WtIL5LbrkNB1Gl3XNr+atvSHVdThda7nGYm+chDAB+ZWJUmef9tYpBh8PapaR7aqvkHcc9h+zhB3Htb/AF+Fbm8qzlrGLHgHR/C2kpWyNGcQwCTT3wxod+t0K9oXd53mWMPaWuALSC1wIuCDvBHELm+KdEUXWOlw6tqqBzjmc2Ml0N+NmZmkeV7DkuloQcy6P6uWWjtUSGSWKWpp5HkdomOQgZvG1lZVWdnG9RiGN0motUtrGcstUwPNvC4Ksy82c1Xqwu8SSzC9ri++19bc7L0qLt1O6lr8HrQTk6x9HNyyzW3+GhP4VJNrbpeU0IUUJIQgaSE0AhCEAkhNAJIQgaSaSDFPVMjMbXva0yO6uME6udYusPGwJ9FmVNxg9djmHQg6QQ1FW8cLv+zafNXJWzSS7CwVs/VRSyG3YY9+psOy0nf6LOtLtfd1HNE2+abq6Rlt96h7YrjyzE+iTsvTSUOwuKYhFHJWYuYopWsldFTxWfleA7JmGW2htrm9V0XZfZqnwyAU9LHlbfM9x1ke74nu4lbWNgaA0CwAAA5AaBe16ZNPLbskJoVQJJpIOebTR+zY5STbmVlPJSu5dbAesZfxylw9Fu1E6WKFz6D2qIXlo5Iq6PgbRn7UfkLtPBZqKpbNHHMw3ZI1kjDza4Aj6rh5Zzt38V40zKu7f4QazD6iJoPWNb10Nu91kfaAB4E2I9VYkLnLp0s212z+IiqpKaob/EjY8+DrdoehuFsVSdnKj2CvqMLk0jlLqvDzws8l0sQ8nZiB5q6q2cmN3AmhJRQmhCASTSQCaSEAhCaASQqtt7iz4446KnP+Jqz1EPNjD+8lPgG3/wDArJupbqI+xJ9qqsRxPeyR4pKU/wCjBoXN8HO19FclCwfDmUlPDTRjsxtaweNt5PiTc+qmpbukmoFrZmddX4fBrZjpa6TTTLC3IwH8crD+FbFYdi4+uqa+t93M2hg10y09zK4ecrnt/wDbC145yx5LqLcmhJeh5wmhCAQhCDHPEHtcxwBa4FrgdxBFiPkuZ7FZqY1eFSE5qORzYid7qaQ5oHfI29F1Bc+6R6Y0c9LjTAcsdqWvAG+mkd2Xn+R5B9VnObjWGWq3Ca8scHAEEEEAgjcQdxC9LzPUq+32zrq2BskBy1VO7rqV435hqWX5Gw9QFl2I2obiMFyMk8do6qI6Oa/UXt8Jsf1HBWJUranZiVlQMUwzK2paD18W5lQzS4P3tPXTiFqXc1WbNXcXZC0Oyu1EWIMOW8czOzPA/SWNw33adSPH6LerNmmpdhNJCAQmkgEJoQJNJQcZxeGjhdPUSNYxvPeT8LRvcfAIHjWKx0cElTO7KxgueZPBrRxJOiq2wtBLUyy4zVttJMMlIz/Kpt7fU/8APFQaLC58cnjrK5joqKM56Sld3pTwklHI/wDA0uT0QC2noOS1eJpic3YTSQsttfj1cYKd72AGQ5YoG/FNIQyNv5iPS6tGz+GCjpYKYG/Vsa1zjve/e958XOLj6qr4TB7biOf+DQ38n1cjbf8A1xk+so5K8Lv45qPP5Mt00k0Lo5kmkhA0kIQNYK6kZPHJDK0OZI10cjTuLXCxBWdCDl2y730U82DVBJdCOsonn+NSk9m33md0+StCW3mzLq2KOanLWVlOTLRyHdf3onn4HjQ+i1ezWNtrYc+UskYTFUxO78UrdHMcPoeS4eTHXLv48tzTaoTQubq0GP7LRVbmztc+Cpb+7qIjllFuDuD2+BWt/wCoKvD7NxKnMsQ0FZTNLm25zQ72eJFwrikrv6mviBhONU9W3PTzxSD7rhmHm3ePULYKu4nsVR1DusMHVyb+tgcYpL87stc+ajswKup9KbEusaNBHWQiQ/8AzMId87pqJurUhVYVuKs71FQSeMdW9n/7Yg4lijtG4dSM8X1pcPk1gT1PZaFgrK2OBpfNJHG0alz3Bo+ZVeOH4nPpLW01M3iKaAySW5CSU6eYalTbBUgcJKgTVcg9+qldJv39ju/omp+m7+MUm2RqXGLC6d9S7cZ3Xjo2eJedX+QCy4bsjmlbV4jL7VUDVgLbU0Ot7RRbuXaOuis8UQYA1rWtaNAGgBo8gF6Tfw19CEIUaC1uO17omNZCA6omcIKVh3GRwPad9xoBc48mlTKyqZDG+WVwaxgL3uO4Ab09jsLfI84nVMLZHtyUkTh2oKc69rlI+wc7kMreBW8Md1jPLUbvZ3CG0VNHTtJdlu6R570kjjmkkd4ucSfVbJCa9DzEhNJAJpIQCEIQCaSEAqJtns3LFMcWw5t5w0NrKcaNqom+H+a0bjx3K9oQ6UjBMXirYWzwOu06OB0exw7zHt4OHJbBazarZOWOZ2JYVlbUHWppicsFW0b78GS8nfNYsA2girA9oDo5ozlqKeQZZ4ncnNO8feGi8+WGnpwz23CEIWGyTSTQCEIQCEIQCEKHimJw0kZmqJWRsHvOO/wA3k+AQTFjmlaxrnvcGtaC5zibNAG8kncFXK3GjJFT1jKj2akDi+UyQn2iYB1mRxscL5XeAzG4sFs8MwKXEnNnro3RUrSHwUbu/KRq2SqHAcovzchvHC1jLOQsDw92KSMq5mkUcbg+kicCDUPHdqJWn+GD3Gnf3jwV8QBZC7yaee3d2EIQqgTSQgaEkIGkmkgEIQgE0kIBVvanY6GvLZg58FSz9zUw2Erfuu4PZ90/orImg5hLi1VhpyYrDmiGja6naXQEcDNGO1Ed1zuW/oqyOdgkhkZIw6hzHBzT6hW5zQQQQCDoRwVPxPo6pnvM9I6ahmJuX0zsrHHXvwnsO38gueXjl6dMfJZ2kprRvw3F6XhR17BxBNNUHzBuwn5LA7ad8WlVhmJw8yKfro/zxErncMo6zyY1Y0Ksnb2hHfnfGeIkgmYf6mobt7QHu1OfwZFK4+gDVn1vxfafVlUetro4GPfLI1jWtMjiTuaN5tvWnZtUJP8A09FiU54ZKORjfV8mUBYKbAa2ad9TFh9JSySANdPVTGecN+FsUZs0aDTMAtTCpc5EWTaOsq7jD6Tq4+NVWXjjA4lkXedpfUrW4bhgqJ+siD8Wq2mxnlOTDac8cumXS25ocfJXim2AZIQ/EametIserdaKkB8IGaO/GXK309O2NrWRtaxrRZrWtDWgcgBoF1mGnK5q1gWx4jkbVVsntNSO44ty08F+FPFubyzG7jz4K0oQtuZpIQgEIQgE0k0CQmhB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356" name="AutoShape 20" descr="data:image/jpeg;base64,/9j/4AAQSkZJRgABAQAAAQABAAD/2wCEAAkGBxQPEA8PEBAPFBQVFg8PDxQUEBQVEBUUFBUWFhQVFBQYHCggGBomHRcVITEhJSkrLy4uGB8zODMsQygtLisBCgoKDg0OGxAQGiwkICQsLCwsLCwsLCwsLCwsLCwsLCwsLCwsLCwsLCwsLCwsLCwsLCwsLCwsLCwsKywsNyw3K//AABEIAPAA0gMBIgACEQEDEQH/xAAcAAACAgMBAQAAAAAAAAAAAAAAAQQGAwUHAgj/xABEEAABAwIDBAcFBQYFAwUAAAABAAIDBBEFEiEGMUFRBxMiMmFxgRRCUpGxI2KCkqEVM0NyosEkU2PR4RbC8DSDk6Oy/8QAGAEBAQEBAQAAAAAAAAAAAAAAAAECAwT/xAAeEQEBAAICAwEBAAAAAAAAAAAAAQIRITEDElFBYf/aAAwDAQACEQMRAD8A7ghCEAhCEAhCEAha3H8dp6CF09VK2Ng3X7zj8LGjVx8AuUYz0zzSEigpGMZwlqSS4+IiYdPUptZNr9tzt1T4SwB4dLO8XhgYRnd95x9xnifS65LiXSdidQSWSw0zb6NiiD3geL33ufRVetqpKiaWqqH9ZNKS57rWAHBrRwaBoAoD8RjBIBLiN+UErFyv46TCTtZv+s8T44nUejYh/wBqyQ7cYk0g/tGc24OZCR63YqvBXsebB1jyIsVJWd1qY4uj4B0xyxdZHXxdccuandAwNe517FsgJygW1zC3ktZjXSpiFSSIOppGcMjetm9Xu7I9AqDkLps1jZjcoPMu329F6mqrHI0FzuQ3D+Y8Ffas+sT62uqKgk1FZWS33h1Q/L+UEBQo6ZrDmbna7fmbI8O+YN1j6h7u/Jb7rNP6jqvQoWcQT5uJ/um/61r+Lds7t7XUJFpnVEQteGdxdp9yU9pp87jwXZMB29oauFsvtMMTj2XxTSsZKxw3tIJ18xoV80zQCMF7CRbUtuS0gbxYrOY2P1LWO9AVZkzcNvrCmrI5ReKSN45se1w/QrMvkymZ1Lg+EvieNzonujd82kLpOxnSnLA5sOIu62E6CoygTR8jIGiz2+IAI8VZlGbhY7UheYpA9oc0gtIDmkG4IOoIPJelpgIQhAIQhAIQhAIQhAIQsc87Y2uke5rWtBc9ziA1oG8kncEGRaXa7aWHC6V9VOd3ZiYO/LIe6xg5/QXKom0HTPExzo8Pp3VJBsZnuMdPfjl0zP8A0XM9qNpajEpWT1r4gIwWwxsBETLm5d2jq46C/gpa1MbWHHcXnxKoNXWOu7URRj91C3g1g57rneVrJa1rTlF3O5NFz68lhmxFpa4R53GxALWki6k0UIYxoAtoCdNSfFYv9dZ8iPK6WRrmhgZfS7na28gpNNAI2hrR5niTzKyoWdtSMFVSNkGo14Ebx6rw6Jwhc15ucrtfnb+ykdaM2S+ts1uNt10Td13kfortNRjojeKO/wALfonTU4jBAubkkk7yfFKhH2Uf8rfosksgaLuIA5koTp7QovtoPdZK7xDCB8zZHtTv8mX+n/dTS7iS4X0Pqo5oWbw3KebSWn9EjWAd5kg/DcfpdZYahr+64H6/JOU4rDTucJHxklwAa5pI114E8VKTQiyOs9B20Zc2bC5XXMQ66kubnqXGzmeTXEW8HDkurr5k2OxUUWJUVU92WMPMU7uAikaWku8Acp9F9LwTNka17HNc1wDmuaQWkHcQRoQusu44ZTVZEIQqyEIQgE0kIBCEIBcR6a9o3T1IwuNxEMQZJV2JHWSOF2Rn7oFnW5kcl2TEsRipY3TVErIo29573BrR6nj4L5lx2vbVVtdUsdmZLUTujd8TA7LGRfhlaFMrqNYTdQgLaDRa6GEzPL5AcoJEbT9SFskLlt3s2TRbQaJoWGpqWxgFx0Jt4odMy8SPDQXHQDUqO7EogL5x8jdYXh1RYWLY95vo53pwCukuXw8MBeXzOHeNm/yj/wA/RZsQfaMtG91mD8WikNaAAANBoFAqKlvXNa5wAYL6/Ed3yH1TupeInXDW7wAB6WCHNDrEgHiOPqEg5rxoWkHfrcWUOOIwPABvG42sfdcd3oi2p6aSajRLBPRtfqRY/ENHfNSEImmvc6WHU/aM4n3wP7qbFIHtDhuOoXtRKLsulj5OzN8nC/1ur2nSUt5sptbU4U8dQ7PDe8lM8/ZOvvMZ/hu8RpzC0aakuls2+ldlNqKfE4etp3aiwlidpLE4+69v0O48Fu18s4Rik1DOyqpnZZGbx7kjOMcg4tP6HUL6T2axpmIUkFZF3ZWh1jva4aPYfEOBHousu3DLHTZoQhVk0JIQCChUDbrpNgoTJSwNNTU2LXNY60UROn2snA/dFz5IOUbe7QPxSulke4mnie+Kkjv2LMOV0pHFziCfKwWkCx08eVjWneAAfPisq5W7ejGagSQVD9hPGaX5qLWapq2xi7j5DifRYKaMyO62QW4RtPAcSfErJBh7GG4FzzJuVuNncFFfJU5nzMhpo3SyvibmkMh7jWt97QONvBVm/wBawU7AbhjL88ousqyVOHtbYxYph0jTu6wSxTDwdHkNit3hGwklRJFHLiFM3rIzUMFO17y6IENLg9wAGpASwmU/Fbc4lzIoml8ryGxxt1cSd3kF1OkwRmD4RM+WCKplDTUVAcAWuebAi5B7LRp6Hmt3sxsfTYcCYWF0hFnzSHNKRxF/dGg0C3VXTNmjkikF2Pa6N45tcCCPkVi5Net/XH9t8Mp2x4biFHAyKOoa5sgY3KMz2tey4GgOjwqzKwOBaeOiuMkIo6aXA8RJjjLnPw2sIJhvmzsDyO6Q7f4EjkTUqmJ0L+qmGV+8a3a8cHxu3PaeYW2YgtqnM0kY420ztFwfEjgskVdG7c8X5HQ/IrOHDdcJSRNd3mg+YunC8vSFEMZi7TLlnvM328W/7KRFKHi7SCPAqaXbIokwLJOsAJBbleBqRY3Bt81LSSFiJ7dfuRyO59mw+ZTbWi4D2uYToL7j6hS1HrYOsjc3jvb5jcrwnKQuwdAtbmpa2mJv1U+do5NmYHfLMHrjcF8rc2+wDvNW/ow2lZhtc4znLDUNZDI/hHI0kxuf93tOBPC4Vx7Zzm4+hUIBQujiE0IQc66Ytq5KKCGlp3Fk1TnBkHejhYBnLTwcSQAfNcQjYGiw8/EniSeJXTOnyAtqcMmscpbUwk8A7sOA9dfkubLnm6+OcBJNRcRn6uNzhv0DfMrLpbpJQoz5HCHMT2gy50425LpeG9F0T2RyT1dU/M1jy1mSNvaANtATxTrs38c3ke57mwQNL5nkMjY3U3PE8l3PYvZ5uG0kcAsXn7Sd/wAUjt58huHgFlwHZiloL+zQMYTo55u6U+b3En03LcLGWX5Fk/aiy4dC92Z0MLnczG0u+ZCkBgFrACwsNNw5DwXpCy0EIQgwVtHHOx0U0bJGO7zXNBafQrQT7LiOOnp6VkHUNkkkminaZQWuF8sZdct7X1VmQrLYlkqmDYuKqo2tmpKekqDmOana3sOBNtfeaRa4PNc4x3A6igJFREcnCaMF0BHMkas8nW9V3pJwvoRccb7lZkmnzi2qYdz2fmC8SUbH9q1j8TTY/Mb13XEdjqGozGWjgJNwXNZkd53bbVUqu6KHx3NFV9nUiOdlwPAPb/stzKM2X9UDqXBoDZCTcG7gCbcQpCk49g9ThxZ7ZEwMeS1ssbi6PMOB0uPVRQb6hKQ0LHHM1xIBBI0I4j0XtFeIoQzNYbyXHzK9PaCCDuOhQ5wG8gcNSmg710QY6avDY2PcTLTH2SW+8hgHVuPO7C31BV4XC+hGuMeJT0/uzQdYR9+F4AP5XkegXc11nTz2apoQhVFN6WMANdhkwYLyw2q4OeaMElo82lw9Qvn2KQOaHDcQCF9ZObcWPkV8s4zh3sdZW0e4QzPDB/pv7cf9LgsZTh08d50irW1X20rYh3WnNIeF+SlVzn5QIxq45b/COJXqkphG3KNTvceJPNZnDpebpkdTmUsgbvlfHC38bg36XX0VGzKA0cAAPRch6MMINTWGqI+yprhp4OncLf0tJPmQuwLGfxrH6EIQsNBCEIBCRNtT6qq4t0h4fSuLHVAe4XBETTJYjeC4dm/qrJalsna1oWtwDGoq6FtRAXlhLmjMwtNxv0P1Cy4zibKOCSomz5GWL8rC5wBIF7Dhqpo3+pqFosB2wo645aeoYX/5brsk9Gu3+i3iWaJdhNCEVgraNk8bopmNexws5rgC0+i5btd0dijimq6Oa0UbXSyQSkkBoFz1b99/A/NdZWn2vpHT0FbEzVzoZQ0czluB+i1jdVnKPn7ErCPrQLPGUgjfrbQ8wp0Z0F99hdQ5ftae435QR5t4fopNNLnY13MA/wC66XpidvUkYcLOF9QfUL0msbpQHNbxNyPTeo0vnQqW/tZ4Pe9lmyessWb9Au8L596IIC/GYnNvaOCpfJ/K7KxoPqf0X0EuuPThn2E0IVZJcL6ccJ6ivgrgPs6hgglPASx9wk8y3T8JXV9sNq4MKp+vqCTc5Io26ySP+Fo+p3BczxyTFsehdE+npKOleWuDZgX1BtqHbiWn0ad6ls1yuO98OZiIBzn3OoAOumimYJhE2JS9TSjsg2mnI+zjbxsfedyA/wCV0LAOiymha32t8lS8G9i5zYRyGQHX1KvVLSshY2OJjGMbo1rGhrR5ALjco9ElqNgeEx0UEdNCLMYLfecT3nOPEk6qekmubYQhJA0JJoK3ths7JiPUQipdDTgvNU1lxJKLDK0HdbvXv4KbhOzVLSMEcNNC0aXJYHPd4uc65JW2K4ji20c1dDX1n7VNK6CQMpaJjnMfI29r3aQXH57ju0W8ZcuGMrMeXbWNDRYAADcALD5Ic24IIBB0IO5UDoi2qmr4p4ql2d8JjtIQMzmvzWDuZBadfFYOl/aWakFLTQSOhE2cyzNvna1paLNI1G+5truU9b7aX2nrtYcZ2Coqlp/w7IX95ssAEcjXcHaaH1CibLVFbS1H7OrrzsLHPpqsA9oMtdkvJ1jx+ZXPv+oXYbicMdFiU1dTv6gSdY5zmuLzZzQHe8Lg3HOx3FdzK1lLOKzjZlzAhCFzdAkhCDlW2WwEkUklVQNzxvJfLTjR7XHvOi5jjl+So8coJLdQ4aOaRle08i06hfRyr+0ux9NiAvLHllA7E0fZmHK5HeHgbrcy+seuunEaiUsFw1zjusP7rBTRvc8yyAN0ysbe9hxJ8Vv9oNlqzD3HNE6oh92aFtzblIwatPju8V4wPZesxA5WRPp4tc00zC3huYze4+I0W2dum9BOEZYaqvcP3zxBCf8AThvc+ry78q6muPYZieN4XFHCKOiqqeJojY2F2SQMaNCL2JP4SblXjYvbqnxXOxgkinj/AH1PKMsrdbXHxD6cQF0ln442XfK0oQhVHG2O/bGPVNQ/tU+H/wCHpmnVpmB7T/mHH0YrDtftJHhlM6okGY3DImA2L3nhfgN5JVd6G2/4Ope7vuqpzJ52Z/yoO1FN+0cfpKJ5+xp4hUyN+I3zEHz+zHldccucuXfHjHh0TDqgzQxSlhYXsjkLDvaXNBynxF7KQoGK4xBRta+omjiBNm5nWueQG8qTS1LJWNkie17HDMxzSC0jmCFydGZCSaKEIQgEJJoEue7Q9E9PVTvnjmkgLyXyMDA5mY6ktBIy35LoSFZbOksl7aXZTZiHDITDBmOY5pHu773brm24eC97S7NwYjEIahpNjmY5ps9h5tP9lt003d7NTWlJ2c6MqSimbPeWZ7Tmj6wtytPAhrQLnzV2QhLbeySToIQkopoSQgE0JIGhJaym2hpZZnU0dTA6UEgsDwXXG8DmRyCaNoGGbWMmxCqw58Zjki1jJNxKywJI00Ot7a6LSdI9M6jkpscphaWnextRbTrIXHKQ7nvy+TvBQOlSm9kqsOxeM2cyVkEv3m6uH9IkafMK6bXwiTD65rtxgnPyYSP1AXScWWOd5llXagxGOeKKZj25ZGMlZqL5XtDh+hSXy/h+0dWyGJjAcrWRtZr7oaAP0Qu7zuqbF0/stbjVCdMlT7TGP9OcZm28NAFH2y2TqJamPEcOnbFUtb1bg62R7eGpBF7G1iLHTdZbTpQp5KCpp8cgY57WN9lxFjd5gJu2T8Jvr4jhdbnDMRiqomTwSNexwu1wN/MHkRxC457l274as0oWH9GrqouqMYqJJ53Cwax9mRjhYgb/AAAA81vOj/ZyXDGVVPJJni63PTG+uQt1uPdN7ac7lWtNYuVrcxkCEkLLRoQhAk0JIBNJNAk0kIGhCEAhCSBoQhAISQggY/DK+lqWU5tK6ORsRvazy0ga8FQqXohhFK1rppG1Wj+uaew1+8AM4tB46HyXTE1ZlZ0zcZe3L4NiMRrJIY8Vq2PpoHB7WtIL5LbrkNB1Gl3XNr+atvSHVdThda7nGYm+chDAB+ZWJUmef9tYpBh8PapaR7aqvkHcc9h+zhB3Htb/AF+Fbm8qzlrGLHgHR/C2kpWyNGcQwCTT3wxod+t0K9oXd53mWMPaWuALSC1wIuCDvBHELm+KdEUXWOlw6tqqBzjmc2Ml0N+NmZmkeV7DkuloQcy6P6uWWjtUSGSWKWpp5HkdomOQgZvG1lZVWdnG9RiGN0motUtrGcstUwPNvC4Ksy82c1Xqwu8SSzC9ri++19bc7L0qLt1O6lr8HrQTk6x9HNyyzW3+GhP4VJNrbpeU0IUUJIQgaSE0AhCEAkhNAJIQgaSaSDFPVMjMbXva0yO6uME6udYusPGwJ9FmVNxg9djmHQg6QQ1FW8cLv+zafNXJWzSS7CwVs/VRSyG3YY9+psOy0nf6LOtLtfd1HNE2+abq6Rlt96h7YrjyzE+iTsvTSUOwuKYhFHJWYuYopWsldFTxWfleA7JmGW2htrm9V0XZfZqnwyAU9LHlbfM9x1ke74nu4lbWNgaA0CwAAA5AaBe16ZNPLbskJoVQJJpIOebTR+zY5STbmVlPJSu5dbAesZfxylw9Fu1E6WKFz6D2qIXlo5Iq6PgbRn7UfkLtPBZqKpbNHHMw3ZI1kjDza4Aj6rh5Zzt38V40zKu7f4QazD6iJoPWNb10Nu91kfaAB4E2I9VYkLnLp0s212z+IiqpKaob/EjY8+DrdoehuFsVSdnKj2CvqMLk0jlLqvDzws8l0sQ8nZiB5q6q2cmN3AmhJRQmhCASTSQCaSEAhCaASQqtt7iz4446KnP+Jqz1EPNjD+8lPgG3/wDArJupbqI+xJ9qqsRxPeyR4pKU/wCjBoXN8HO19FclCwfDmUlPDTRjsxtaweNt5PiTc+qmpbukmoFrZmddX4fBrZjpa6TTTLC3IwH8crD+FbFYdi4+uqa+t93M2hg10y09zK4ecrnt/wDbC145yx5LqLcmhJeh5wmhCAQhCDHPEHtcxwBa4FrgdxBFiPkuZ7FZqY1eFSE5qORzYid7qaQ5oHfI29F1Bc+6R6Y0c9LjTAcsdqWvAG+mkd2Xn+R5B9VnObjWGWq3Ca8scHAEEEEAgjcQdxC9LzPUq+32zrq2BskBy1VO7rqV435hqWX5Gw9QFl2I2obiMFyMk8do6qI6Oa/UXt8Jsf1HBWJUranZiVlQMUwzK2paD18W5lQzS4P3tPXTiFqXc1WbNXcXZC0Oyu1EWIMOW8czOzPA/SWNw33adSPH6LerNmmpdhNJCAQmkgEJoQJNJQcZxeGjhdPUSNYxvPeT8LRvcfAIHjWKx0cElTO7KxgueZPBrRxJOiq2wtBLUyy4zVttJMMlIz/Kpt7fU/8APFQaLC58cnjrK5joqKM56Sld3pTwklHI/wDA0uT0QC2noOS1eJpic3YTSQsttfj1cYKd72AGQ5YoG/FNIQyNv5iPS6tGz+GCjpYKYG/Vsa1zjve/e958XOLj6qr4TB7biOf+DQ38n1cjbf8A1xk+so5K8Lv45qPP5Mt00k0Lo5kmkhA0kIQNYK6kZPHJDK0OZI10cjTuLXCxBWdCDl2y730U82DVBJdCOsonn+NSk9m33md0+StCW3mzLq2KOanLWVlOTLRyHdf3onn4HjQ+i1ezWNtrYc+UskYTFUxO78UrdHMcPoeS4eTHXLv48tzTaoTQubq0GP7LRVbmztc+Cpb+7qIjllFuDuD2+BWt/wCoKvD7NxKnMsQ0FZTNLm25zQ72eJFwrikrv6mviBhONU9W3PTzxSD7rhmHm3ePULYKu4nsVR1DusMHVyb+tgcYpL87stc+ajswKup9KbEusaNBHWQiQ/8AzMId87pqJurUhVYVuKs71FQSeMdW9n/7Yg4lijtG4dSM8X1pcPk1gT1PZaFgrK2OBpfNJHG0alz3Bo+ZVeOH4nPpLW01M3iKaAySW5CSU6eYalTbBUgcJKgTVcg9+qldJv39ju/omp+m7+MUm2RqXGLC6d9S7cZ3Xjo2eJedX+QCy4bsjmlbV4jL7VUDVgLbU0Ot7RRbuXaOuis8UQYA1rWtaNAGgBo8gF6Tfw19CEIUaC1uO17omNZCA6omcIKVh3GRwPad9xoBc48mlTKyqZDG+WVwaxgL3uO4Ab09jsLfI84nVMLZHtyUkTh2oKc69rlI+wc7kMreBW8Md1jPLUbvZ3CG0VNHTtJdlu6R570kjjmkkd4ucSfVbJCa9DzEhNJAJpIQCEIQCaSEAqJtns3LFMcWw5t5w0NrKcaNqom+H+a0bjx3K9oQ6UjBMXirYWzwOu06OB0exw7zHt4OHJbBazarZOWOZ2JYVlbUHWppicsFW0b78GS8nfNYsA2girA9oDo5ozlqKeQZZ4ncnNO8feGi8+WGnpwz23CEIWGyTSTQCEIQCEIQCEKHimJw0kZmqJWRsHvOO/wA3k+AQTFjmlaxrnvcGtaC5zibNAG8kncFXK3GjJFT1jKj2akDi+UyQn2iYB1mRxscL5XeAzG4sFs8MwKXEnNnro3RUrSHwUbu/KRq2SqHAcovzchvHC1jLOQsDw92KSMq5mkUcbg+kicCDUPHdqJWn+GD3Gnf3jwV8QBZC7yaee3d2EIQqgTSQgaEkIGkmkgEIQgE0kIBVvanY6GvLZg58FSz9zUw2Erfuu4PZ90/orImg5hLi1VhpyYrDmiGja6naXQEcDNGO1Ed1zuW/oqyOdgkhkZIw6hzHBzT6hW5zQQQQCDoRwVPxPo6pnvM9I6ahmJuX0zsrHHXvwnsO38gueXjl6dMfJZ2kprRvw3F6XhR17BxBNNUHzBuwn5LA7ad8WlVhmJw8yKfro/zxErncMo6zyY1Y0Ksnb2hHfnfGeIkgmYf6mobt7QHu1OfwZFK4+gDVn1vxfafVlUetro4GPfLI1jWtMjiTuaN5tvWnZtUJP8A09FiU54ZKORjfV8mUBYKbAa2ad9TFh9JSySANdPVTGecN+FsUZs0aDTMAtTCpc5EWTaOsq7jD6Tq4+NVWXjjA4lkXedpfUrW4bhgqJ+siD8Wq2mxnlOTDac8cumXS25ocfJXim2AZIQ/EametIserdaKkB8IGaO/GXK309O2NrWRtaxrRZrWtDWgcgBoF1mGnK5q1gWx4jkbVVsntNSO44ty08F+FPFubyzG7jz4K0oQtuZpIQgEIQgE0k0CQmhB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358" name="AutoShape 22" descr="data:image/jpeg;base64,/9j/4AAQSkZJRgABAQAAAQABAAD/2wCEAAkGBxQPEA8PEBAPFBQVFg8PDxQUEBQVEBUUFBUWFhQVFBQYHCggGBomHRcVITEhJSkrLy4uGB8zODMsQygtLisBCgoKDg0OGxAQGiwkICQsLCwsLCwsLCwsLCwsLCwsLCwsLCwsLCwsLCwsLCwsLCwsLCwsLCwsLCwsKywsNyw3K//AABEIAPAA0gMBIgACEQEDEQH/xAAcAAACAgMBAQAAAAAAAAAAAAAAAQQGAwUHAgj/xABEEAABAwIDBAcFBQYFAwUAAAABAAIDBBEFEiEGMUFRBxMiMmFxgRRCUpGxI2KCkqEVM0NyosEkU2PR4RbC8DSDk6Oy/8QAGAEBAQEBAQAAAAAAAAAAAAAAAAECAwT/xAAeEQEBAAICAwEBAAAAAAAAAAAAAQIRITEDElFBYf/aAAwDAQACEQMRAD8A7ghCEAhCEAhCEAha3H8dp6CF09VK2Ng3X7zj8LGjVx8AuUYz0zzSEigpGMZwlqSS4+IiYdPUptZNr9tzt1T4SwB4dLO8XhgYRnd95x9xnifS65LiXSdidQSWSw0zb6NiiD3geL33ufRVetqpKiaWqqH9ZNKS57rWAHBrRwaBoAoD8RjBIBLiN+UErFyv46TCTtZv+s8T44nUejYh/wBqyQ7cYk0g/tGc24OZCR63YqvBXsebB1jyIsVJWd1qY4uj4B0xyxdZHXxdccuandAwNe517FsgJygW1zC3ktZjXSpiFSSIOppGcMjetm9Xu7I9AqDkLps1jZjcoPMu329F6mqrHI0FzuQ3D+Y8Ffas+sT62uqKgk1FZWS33h1Q/L+UEBQo6ZrDmbna7fmbI8O+YN1j6h7u/Jb7rNP6jqvQoWcQT5uJ/um/61r+Lds7t7XUJFpnVEQteGdxdp9yU9pp87jwXZMB29oauFsvtMMTj2XxTSsZKxw3tIJ18xoV80zQCMF7CRbUtuS0gbxYrOY2P1LWO9AVZkzcNvrCmrI5ReKSN45se1w/QrMvkymZ1Lg+EvieNzonujd82kLpOxnSnLA5sOIu62E6CoygTR8jIGiz2+IAI8VZlGbhY7UheYpA9oc0gtIDmkG4IOoIPJelpgIQhAIQhAIQhAIQhAIQsc87Y2uke5rWtBc9ziA1oG8kncEGRaXa7aWHC6V9VOd3ZiYO/LIe6xg5/QXKom0HTPExzo8Pp3VJBsZnuMdPfjl0zP8A0XM9qNpajEpWT1r4gIwWwxsBETLm5d2jq46C/gpa1MbWHHcXnxKoNXWOu7URRj91C3g1g57rneVrJa1rTlF3O5NFz68lhmxFpa4R53GxALWki6k0UIYxoAtoCdNSfFYv9dZ8iPK6WRrmhgZfS7na28gpNNAI2hrR5niTzKyoWdtSMFVSNkGo14Ebx6rw6Jwhc15ucrtfnb+ykdaM2S+ts1uNt10Td13kfortNRjojeKO/wALfonTU4jBAubkkk7yfFKhH2Uf8rfosksgaLuIA5koTp7QovtoPdZK7xDCB8zZHtTv8mX+n/dTS7iS4X0Pqo5oWbw3KebSWn9EjWAd5kg/DcfpdZYahr+64H6/JOU4rDTucJHxklwAa5pI114E8VKTQiyOs9B20Zc2bC5XXMQ66kubnqXGzmeTXEW8HDkurr5k2OxUUWJUVU92WMPMU7uAikaWku8Acp9F9LwTNka17HNc1wDmuaQWkHcQRoQusu44ZTVZEIQqyEIQgE0kIBCEIBcR6a9o3T1IwuNxEMQZJV2JHWSOF2Rn7oFnW5kcl2TEsRipY3TVErIo29573BrR6nj4L5lx2vbVVtdUsdmZLUTujd8TA7LGRfhlaFMrqNYTdQgLaDRa6GEzPL5AcoJEbT9SFskLlt3s2TRbQaJoWGpqWxgFx0Jt4odMy8SPDQXHQDUqO7EogL5x8jdYXh1RYWLY95vo53pwCukuXw8MBeXzOHeNm/yj/wA/RZsQfaMtG91mD8WikNaAAANBoFAqKlvXNa5wAYL6/Ed3yH1TupeInXDW7wAB6WCHNDrEgHiOPqEg5rxoWkHfrcWUOOIwPABvG42sfdcd3oi2p6aSajRLBPRtfqRY/ENHfNSEImmvc6WHU/aM4n3wP7qbFIHtDhuOoXtRKLsulj5OzN8nC/1ur2nSUt5sptbU4U8dQ7PDe8lM8/ZOvvMZ/hu8RpzC0aakuls2+ldlNqKfE4etp3aiwlidpLE4+69v0O48Fu18s4Rik1DOyqpnZZGbx7kjOMcg4tP6HUL6T2axpmIUkFZF3ZWh1jva4aPYfEOBHousu3DLHTZoQhVk0JIQCChUDbrpNgoTJSwNNTU2LXNY60UROn2snA/dFz5IOUbe7QPxSulke4mnie+Kkjv2LMOV0pHFziCfKwWkCx08eVjWneAAfPisq5W7ejGagSQVD9hPGaX5qLWapq2xi7j5DifRYKaMyO62QW4RtPAcSfErJBh7GG4FzzJuVuNncFFfJU5nzMhpo3SyvibmkMh7jWt97QONvBVm/wBawU7AbhjL88ousqyVOHtbYxYph0jTu6wSxTDwdHkNit3hGwklRJFHLiFM3rIzUMFO17y6IENLg9wAGpASwmU/Fbc4lzIoml8ryGxxt1cSd3kF1OkwRmD4RM+WCKplDTUVAcAWuebAi5B7LRp6Hmt3sxsfTYcCYWF0hFnzSHNKRxF/dGg0C3VXTNmjkikF2Pa6N45tcCCPkVi5Net/XH9t8Mp2x4biFHAyKOoa5sgY3KMz2tey4GgOjwqzKwOBaeOiuMkIo6aXA8RJjjLnPw2sIJhvmzsDyO6Q7f4EjkTUqmJ0L+qmGV+8a3a8cHxu3PaeYW2YgtqnM0kY420ztFwfEjgskVdG7c8X5HQ/IrOHDdcJSRNd3mg+YunC8vSFEMZi7TLlnvM328W/7KRFKHi7SCPAqaXbIokwLJOsAJBbleBqRY3Bt81LSSFiJ7dfuRyO59mw+ZTbWi4D2uYToL7j6hS1HrYOsjc3jvb5jcrwnKQuwdAtbmpa2mJv1U+do5NmYHfLMHrjcF8rc2+wDvNW/ow2lZhtc4znLDUNZDI/hHI0kxuf93tOBPC4Vx7Zzm4+hUIBQujiE0IQc66Ytq5KKCGlp3Fk1TnBkHejhYBnLTwcSQAfNcQjYGiw8/EniSeJXTOnyAtqcMmscpbUwk8A7sOA9dfkubLnm6+OcBJNRcRn6uNzhv0DfMrLpbpJQoz5HCHMT2gy50425LpeG9F0T2RyT1dU/M1jy1mSNvaANtATxTrs38c3ke57mwQNL5nkMjY3U3PE8l3PYvZ5uG0kcAsXn7Sd/wAUjt58huHgFlwHZiloL+zQMYTo55u6U+b3En03LcLGWX5Fk/aiy4dC92Z0MLnczG0u+ZCkBgFrACwsNNw5DwXpCy0EIQgwVtHHOx0U0bJGO7zXNBafQrQT7LiOOnp6VkHUNkkkminaZQWuF8sZdct7X1VmQrLYlkqmDYuKqo2tmpKekqDmOana3sOBNtfeaRa4PNc4x3A6igJFREcnCaMF0BHMkas8nW9V3pJwvoRccb7lZkmnzi2qYdz2fmC8SUbH9q1j8TTY/Mb13XEdjqGozGWjgJNwXNZkd53bbVUqu6KHx3NFV9nUiOdlwPAPb/stzKM2X9UDqXBoDZCTcG7gCbcQpCk49g9ThxZ7ZEwMeS1ssbi6PMOB0uPVRQb6hKQ0LHHM1xIBBI0I4j0XtFeIoQzNYbyXHzK9PaCCDuOhQ5wG8gcNSmg710QY6avDY2PcTLTH2SW+8hgHVuPO7C31BV4XC+hGuMeJT0/uzQdYR9+F4AP5XkegXc11nTz2apoQhVFN6WMANdhkwYLyw2q4OeaMElo82lw9Qvn2KQOaHDcQCF9ZObcWPkV8s4zh3sdZW0e4QzPDB/pv7cf9LgsZTh08d50irW1X20rYh3WnNIeF+SlVzn5QIxq45b/COJXqkphG3KNTvceJPNZnDpebpkdTmUsgbvlfHC38bg36XX0VGzKA0cAAPRch6MMINTWGqI+yprhp4OncLf0tJPmQuwLGfxrH6EIQsNBCEIBCRNtT6qq4t0h4fSuLHVAe4XBETTJYjeC4dm/qrJalsna1oWtwDGoq6FtRAXlhLmjMwtNxv0P1Cy4zibKOCSomz5GWL8rC5wBIF7Dhqpo3+pqFosB2wo645aeoYX/5brsk9Gu3+i3iWaJdhNCEVgraNk8bopmNexws5rgC0+i5btd0dijimq6Oa0UbXSyQSkkBoFz1b99/A/NdZWn2vpHT0FbEzVzoZQ0czluB+i1jdVnKPn7ErCPrQLPGUgjfrbQ8wp0Z0F99hdQ5ftae435QR5t4fopNNLnY13MA/wC66XpidvUkYcLOF9QfUL0msbpQHNbxNyPTeo0vnQqW/tZ4Pe9lmyessWb9Au8L596IIC/GYnNvaOCpfJ/K7KxoPqf0X0EuuPThn2E0IVZJcL6ccJ6ivgrgPs6hgglPASx9wk8y3T8JXV9sNq4MKp+vqCTc5Io26ySP+Fo+p3BczxyTFsehdE+npKOleWuDZgX1BtqHbiWn0ad6ls1yuO98OZiIBzn3OoAOumimYJhE2JS9TSjsg2mnI+zjbxsfedyA/wCV0LAOiymha32t8lS8G9i5zYRyGQHX1KvVLSshY2OJjGMbo1rGhrR5ALjco9ElqNgeEx0UEdNCLMYLfecT3nOPEk6qekmubYQhJA0JJoK3ths7JiPUQipdDTgvNU1lxJKLDK0HdbvXv4KbhOzVLSMEcNNC0aXJYHPd4uc65JW2K4ji20c1dDX1n7VNK6CQMpaJjnMfI29r3aQXH57ju0W8ZcuGMrMeXbWNDRYAADcALD5Ic24IIBB0IO5UDoi2qmr4p4ql2d8JjtIQMzmvzWDuZBadfFYOl/aWakFLTQSOhE2cyzNvna1paLNI1G+5truU9b7aX2nrtYcZ2Coqlp/w7IX95ssAEcjXcHaaH1CibLVFbS1H7OrrzsLHPpqsA9oMtdkvJ1jx+ZXPv+oXYbicMdFiU1dTv6gSdY5zmuLzZzQHe8Lg3HOx3FdzK1lLOKzjZlzAhCFzdAkhCDlW2WwEkUklVQNzxvJfLTjR7XHvOi5jjl+So8coJLdQ4aOaRle08i06hfRyr+0ux9NiAvLHllA7E0fZmHK5HeHgbrcy+seuunEaiUsFw1zjusP7rBTRvc8yyAN0ysbe9hxJ8Vv9oNlqzD3HNE6oh92aFtzblIwatPju8V4wPZesxA5WRPp4tc00zC3huYze4+I0W2dum9BOEZYaqvcP3zxBCf8AThvc+ry78q6muPYZieN4XFHCKOiqqeJojY2F2SQMaNCL2JP4SblXjYvbqnxXOxgkinj/AH1PKMsrdbXHxD6cQF0ln442XfK0oQhVHG2O/bGPVNQ/tU+H/wCHpmnVpmB7T/mHH0YrDtftJHhlM6okGY3DImA2L3nhfgN5JVd6G2/4Ope7vuqpzJ52Z/yoO1FN+0cfpKJ5+xp4hUyN+I3zEHz+zHldccucuXfHjHh0TDqgzQxSlhYXsjkLDvaXNBynxF7KQoGK4xBRta+omjiBNm5nWueQG8qTS1LJWNkie17HDMxzSC0jmCFydGZCSaKEIQgEJJoEue7Q9E9PVTvnjmkgLyXyMDA5mY6ktBIy35LoSFZbOksl7aXZTZiHDITDBmOY5pHu773brm24eC97S7NwYjEIahpNjmY5ps9h5tP9lt003d7NTWlJ2c6MqSimbPeWZ7Tmj6wtytPAhrQLnzV2QhLbeySToIQkopoSQgE0JIGhJaym2hpZZnU0dTA6UEgsDwXXG8DmRyCaNoGGbWMmxCqw58Zjki1jJNxKywJI00Ot7a6LSdI9M6jkpscphaWnextRbTrIXHKQ7nvy+TvBQOlSm9kqsOxeM2cyVkEv3m6uH9IkafMK6bXwiTD65rtxgnPyYSP1AXScWWOd5llXagxGOeKKZj25ZGMlZqL5XtDh+hSXy/h+0dWyGJjAcrWRtZr7oaAP0Qu7zuqbF0/stbjVCdMlT7TGP9OcZm28NAFH2y2TqJamPEcOnbFUtb1bg62R7eGpBF7G1iLHTdZbTpQp5KCpp8cgY57WN9lxFjd5gJu2T8Jvr4jhdbnDMRiqomTwSNexwu1wN/MHkRxC457l274as0oWH9GrqouqMYqJJ53Cwax9mRjhYgb/AAAA81vOj/ZyXDGVVPJJni63PTG+uQt1uPdN7ac7lWtNYuVrcxkCEkLLRoQhAk0JIBNJNAk0kIGhCEAhCSBoQhAISQggY/DK+lqWU5tK6ORsRvazy0ga8FQqXohhFK1rppG1Wj+uaew1+8AM4tB46HyXTE1ZlZ0zcZe3L4NiMRrJIY8Vq2PpoHB7WtIL5LbrkNB1Gl3XNr+atvSHVdThda7nGYm+chDAB+ZWJUmef9tYpBh8PapaR7aqvkHcc9h+zhB3Htb/AF+Fbm8qzlrGLHgHR/C2kpWyNGcQwCTT3wxod+t0K9oXd53mWMPaWuALSC1wIuCDvBHELm+KdEUXWOlw6tqqBzjmc2Ml0N+NmZmkeV7DkuloQcy6P6uWWjtUSGSWKWpp5HkdomOQgZvG1lZVWdnG9RiGN0motUtrGcstUwPNvC4Ksy82c1Xqwu8SSzC9ri++19bc7L0qLt1O6lr8HrQTk6x9HNyyzW3+GhP4VJNrbpeU0IUUJIQgaSE0AhCEAkhNAJIQgaSaSDFPVMjMbXva0yO6uME6udYusPGwJ9FmVNxg9djmHQg6QQ1FW8cLv+zafNXJWzSS7CwVs/VRSyG3YY9+psOy0nf6LOtLtfd1HNE2+abq6Rlt96h7YrjyzE+iTsvTSUOwuKYhFHJWYuYopWsldFTxWfleA7JmGW2htrm9V0XZfZqnwyAU9LHlbfM9x1ke74nu4lbWNgaA0CwAAA5AaBe16ZNPLbskJoVQJJpIOebTR+zY5STbmVlPJSu5dbAesZfxylw9Fu1E6WKFz6D2qIXlo5Iq6PgbRn7UfkLtPBZqKpbNHHMw3ZI1kjDza4Aj6rh5Zzt38V40zKu7f4QazD6iJoPWNb10Nu91kfaAB4E2I9VYkLnLp0s212z+IiqpKaob/EjY8+DrdoehuFsVSdnKj2CvqMLk0jlLqvDzws8l0sQ8nZiB5q6q2cmN3AmhJRQmhCASTSQCaSEAhCaASQqtt7iz4446KnP+Jqz1EPNjD+8lPgG3/wDArJupbqI+xJ9qqsRxPeyR4pKU/wCjBoXN8HO19FclCwfDmUlPDTRjsxtaweNt5PiTc+qmpbukmoFrZmddX4fBrZjpa6TTTLC3IwH8crD+FbFYdi4+uqa+t93M2hg10y09zK4ecrnt/wDbC145yx5LqLcmhJeh5wmhCAQhCDHPEHtcxwBa4FrgdxBFiPkuZ7FZqY1eFSE5qORzYid7qaQ5oHfI29F1Bc+6R6Y0c9LjTAcsdqWvAG+mkd2Xn+R5B9VnObjWGWq3Ca8scHAEEEEAgjcQdxC9LzPUq+32zrq2BskBy1VO7rqV435hqWX5Gw9QFl2I2obiMFyMk8do6qI6Oa/UXt8Jsf1HBWJUranZiVlQMUwzK2paD18W5lQzS4P3tPXTiFqXc1WbNXcXZC0Oyu1EWIMOW8czOzPA/SWNw33adSPH6LerNmmpdhNJCAQmkgEJoQJNJQcZxeGjhdPUSNYxvPeT8LRvcfAIHjWKx0cElTO7KxgueZPBrRxJOiq2wtBLUyy4zVttJMMlIz/Kpt7fU/8APFQaLC58cnjrK5joqKM56Sld3pTwklHI/wDA0uT0QC2noOS1eJpic3YTSQsttfj1cYKd72AGQ5YoG/FNIQyNv5iPS6tGz+GCjpYKYG/Vsa1zjve/e958XOLj6qr4TB7biOf+DQ38n1cjbf8A1xk+so5K8Lv45qPP5Mt00k0Lo5kmkhA0kIQNYK6kZPHJDK0OZI10cjTuLXCxBWdCDl2y730U82DVBJdCOsonn+NSk9m33md0+StCW3mzLq2KOanLWVlOTLRyHdf3onn4HjQ+i1ezWNtrYc+UskYTFUxO78UrdHMcPoeS4eTHXLv48tzTaoTQubq0GP7LRVbmztc+Cpb+7qIjllFuDuD2+BWt/wCoKvD7NxKnMsQ0FZTNLm25zQ72eJFwrikrv6mviBhONU9W3PTzxSD7rhmHm3ePULYKu4nsVR1DusMHVyb+tgcYpL87stc+ajswKup9KbEusaNBHWQiQ/8AzMId87pqJurUhVYVuKs71FQSeMdW9n/7Yg4lijtG4dSM8X1pcPk1gT1PZaFgrK2OBpfNJHG0alz3Bo+ZVeOH4nPpLW01M3iKaAySW5CSU6eYalTbBUgcJKgTVcg9+qldJv39ju/omp+m7+MUm2RqXGLC6d9S7cZ3Xjo2eJedX+QCy4bsjmlbV4jL7VUDVgLbU0Ot7RRbuXaOuis8UQYA1rWtaNAGgBo8gF6Tfw19CEIUaC1uO17omNZCA6omcIKVh3GRwPad9xoBc48mlTKyqZDG+WVwaxgL3uO4Ab09jsLfI84nVMLZHtyUkTh2oKc69rlI+wc7kMreBW8Md1jPLUbvZ3CG0VNHTtJdlu6R570kjjmkkd4ucSfVbJCa9DzEhNJAJpIQCEIQCaSEAqJtns3LFMcWw5t5w0NrKcaNqom+H+a0bjx3K9oQ6UjBMXirYWzwOu06OB0exw7zHt4OHJbBazarZOWOZ2JYVlbUHWppicsFW0b78GS8nfNYsA2girA9oDo5ozlqKeQZZ4ncnNO8feGi8+WGnpwz23CEIWGyTSTQCEIQCEIQCEKHimJw0kZmqJWRsHvOO/wA3k+AQTFjmlaxrnvcGtaC5zibNAG8kncFXK3GjJFT1jKj2akDi+UyQn2iYB1mRxscL5XeAzG4sFs8MwKXEnNnro3RUrSHwUbu/KRq2SqHAcovzchvHC1jLOQsDw92KSMq5mkUcbg+kicCDUPHdqJWn+GD3Gnf3jwV8QBZC7yaee3d2EIQqgTSQgaEkIGkmkgEIQgE0kIBVvanY6GvLZg58FSz9zUw2Erfuu4PZ90/orImg5hLi1VhpyYrDmiGja6naXQEcDNGO1Ed1zuW/oqyOdgkhkZIw6hzHBzT6hW5zQQQQCDoRwVPxPo6pnvM9I6ahmJuX0zsrHHXvwnsO38gueXjl6dMfJZ2kprRvw3F6XhR17BxBNNUHzBuwn5LA7ad8WlVhmJw8yKfro/zxErncMo6zyY1Y0Ksnb2hHfnfGeIkgmYf6mobt7QHu1OfwZFK4+gDVn1vxfafVlUetro4GPfLI1jWtMjiTuaN5tvWnZtUJP8A09FiU54ZKORjfV8mUBYKbAa2ad9TFh9JSySANdPVTGecN+FsUZs0aDTMAtTCpc5EWTaOsq7jD6Tq4+NVWXjjA4lkXedpfUrW4bhgqJ+siD8Wq2mxnlOTDac8cumXS25ocfJXim2AZIQ/EametIserdaKkB8IGaO/GXK309O2NrWRtaxrRZrWtDWgcgBoF1mGnK5q1gWx4jkbVVsntNSO44ty08F+FPFubyzG7jz4K0oQtuZpIQgEIQgE0k0CQmhB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" name="22 - Έλλειψη"/>
          <p:cNvSpPr/>
          <p:nvPr/>
        </p:nvSpPr>
        <p:spPr>
          <a:xfrm>
            <a:off x="3275856" y="260648"/>
            <a:ext cx="936104" cy="93610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23 - Έλλειψη"/>
          <p:cNvSpPr/>
          <p:nvPr/>
        </p:nvSpPr>
        <p:spPr>
          <a:xfrm>
            <a:off x="1835696" y="260648"/>
            <a:ext cx="936104" cy="93610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24 - Έλλειψη"/>
          <p:cNvSpPr/>
          <p:nvPr/>
        </p:nvSpPr>
        <p:spPr>
          <a:xfrm>
            <a:off x="3275856" y="5301208"/>
            <a:ext cx="936104" cy="936104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25 - Έλλειψη"/>
          <p:cNvSpPr/>
          <p:nvPr/>
        </p:nvSpPr>
        <p:spPr>
          <a:xfrm>
            <a:off x="1835696" y="4293096"/>
            <a:ext cx="936104" cy="9361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26 - Έλλειψη"/>
          <p:cNvSpPr/>
          <p:nvPr/>
        </p:nvSpPr>
        <p:spPr>
          <a:xfrm>
            <a:off x="4716016" y="260648"/>
            <a:ext cx="936104" cy="936104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27 - Έλλειψη"/>
          <p:cNvSpPr/>
          <p:nvPr/>
        </p:nvSpPr>
        <p:spPr>
          <a:xfrm>
            <a:off x="4716016" y="2348880"/>
            <a:ext cx="936104" cy="936104"/>
          </a:xfrm>
          <a:prstGeom prst="ellipse">
            <a:avLst/>
          </a:prstGeom>
          <a:solidFill>
            <a:srgbClr val="00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28 - Έλλειψη"/>
          <p:cNvSpPr/>
          <p:nvPr/>
        </p:nvSpPr>
        <p:spPr>
          <a:xfrm>
            <a:off x="4716016" y="3284984"/>
            <a:ext cx="936104" cy="936104"/>
          </a:xfrm>
          <a:prstGeom prst="ellipse">
            <a:avLst/>
          </a:prstGeom>
          <a:solidFill>
            <a:srgbClr val="00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29 - Έλλειψη"/>
          <p:cNvSpPr/>
          <p:nvPr/>
        </p:nvSpPr>
        <p:spPr>
          <a:xfrm>
            <a:off x="323528" y="1124744"/>
            <a:ext cx="936104" cy="93610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30 - Έλλειψη"/>
          <p:cNvSpPr/>
          <p:nvPr/>
        </p:nvSpPr>
        <p:spPr>
          <a:xfrm>
            <a:off x="251520" y="3140968"/>
            <a:ext cx="936104" cy="93610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31 - Έλλειψη"/>
          <p:cNvSpPr/>
          <p:nvPr/>
        </p:nvSpPr>
        <p:spPr>
          <a:xfrm>
            <a:off x="323528" y="5157192"/>
            <a:ext cx="936104" cy="93610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32 - Έλλειψη"/>
          <p:cNvSpPr/>
          <p:nvPr/>
        </p:nvSpPr>
        <p:spPr>
          <a:xfrm>
            <a:off x="323528" y="4221088"/>
            <a:ext cx="936104" cy="93610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33 - Έλλειψη"/>
          <p:cNvSpPr/>
          <p:nvPr/>
        </p:nvSpPr>
        <p:spPr>
          <a:xfrm>
            <a:off x="1835696" y="1196752"/>
            <a:ext cx="936104" cy="93610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34 - Έλλειψη"/>
          <p:cNvSpPr/>
          <p:nvPr/>
        </p:nvSpPr>
        <p:spPr>
          <a:xfrm>
            <a:off x="1835696" y="2276872"/>
            <a:ext cx="936104" cy="936104"/>
          </a:xfrm>
          <a:prstGeom prst="ellipse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35 - Έλλειψη"/>
          <p:cNvSpPr/>
          <p:nvPr/>
        </p:nvSpPr>
        <p:spPr>
          <a:xfrm>
            <a:off x="1835696" y="3212976"/>
            <a:ext cx="936104" cy="936104"/>
          </a:xfrm>
          <a:prstGeom prst="ellipse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36 - Έλλειψη"/>
          <p:cNvSpPr/>
          <p:nvPr/>
        </p:nvSpPr>
        <p:spPr>
          <a:xfrm>
            <a:off x="4716016" y="1196752"/>
            <a:ext cx="936104" cy="936104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8" name="37 - Έλλειψη"/>
          <p:cNvSpPr/>
          <p:nvPr/>
        </p:nvSpPr>
        <p:spPr>
          <a:xfrm>
            <a:off x="4788024" y="4365104"/>
            <a:ext cx="936104" cy="936104"/>
          </a:xfrm>
          <a:prstGeom prst="ellipse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9" name="38 - Έλλειψη"/>
          <p:cNvSpPr/>
          <p:nvPr/>
        </p:nvSpPr>
        <p:spPr>
          <a:xfrm>
            <a:off x="6156176" y="2348880"/>
            <a:ext cx="936104" cy="936104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0" name="39 - Έλλειψη"/>
          <p:cNvSpPr/>
          <p:nvPr/>
        </p:nvSpPr>
        <p:spPr>
          <a:xfrm>
            <a:off x="3275856" y="2348880"/>
            <a:ext cx="936104" cy="936104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1" name="40 - Έλλειψη"/>
          <p:cNvSpPr/>
          <p:nvPr/>
        </p:nvSpPr>
        <p:spPr>
          <a:xfrm>
            <a:off x="3275856" y="3284984"/>
            <a:ext cx="936104" cy="936104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2" name="41 - Έλλειψη"/>
          <p:cNvSpPr/>
          <p:nvPr/>
        </p:nvSpPr>
        <p:spPr>
          <a:xfrm>
            <a:off x="4788024" y="5301208"/>
            <a:ext cx="936104" cy="936104"/>
          </a:xfrm>
          <a:prstGeom prst="ellipse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3" name="42 - Έλλειψη"/>
          <p:cNvSpPr/>
          <p:nvPr/>
        </p:nvSpPr>
        <p:spPr>
          <a:xfrm>
            <a:off x="6156176" y="332656"/>
            <a:ext cx="936104" cy="936104"/>
          </a:xfrm>
          <a:prstGeom prst="ellipse">
            <a:avLst/>
          </a:prstGeom>
          <a:solidFill>
            <a:srgbClr val="66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" name="43 - Έλλειψη"/>
          <p:cNvSpPr/>
          <p:nvPr/>
        </p:nvSpPr>
        <p:spPr>
          <a:xfrm>
            <a:off x="7596336" y="2348880"/>
            <a:ext cx="936104" cy="936104"/>
          </a:xfrm>
          <a:prstGeom prst="ellipse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5" name="44 - Έλλειψη"/>
          <p:cNvSpPr/>
          <p:nvPr/>
        </p:nvSpPr>
        <p:spPr>
          <a:xfrm>
            <a:off x="6156176" y="3284984"/>
            <a:ext cx="936104" cy="936104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6" name="45 - Έλλειψη"/>
          <p:cNvSpPr/>
          <p:nvPr/>
        </p:nvSpPr>
        <p:spPr>
          <a:xfrm>
            <a:off x="1835696" y="5229200"/>
            <a:ext cx="936104" cy="9361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7" name="46 - Έλλειψη"/>
          <p:cNvSpPr/>
          <p:nvPr/>
        </p:nvSpPr>
        <p:spPr>
          <a:xfrm>
            <a:off x="3275856" y="4365104"/>
            <a:ext cx="936104" cy="936104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8" name="47 - Έλλειψη"/>
          <p:cNvSpPr/>
          <p:nvPr/>
        </p:nvSpPr>
        <p:spPr>
          <a:xfrm>
            <a:off x="6156176" y="1268760"/>
            <a:ext cx="936104" cy="936104"/>
          </a:xfrm>
          <a:prstGeom prst="ellipse">
            <a:avLst/>
          </a:prstGeom>
          <a:solidFill>
            <a:srgbClr val="66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49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913284" cy="913284"/>
          </a:xfrm>
          <a:prstGeom prst="rect">
            <a:avLst/>
          </a:prstGeom>
          <a:noFill/>
        </p:spPr>
      </p:pic>
      <p:pic>
        <p:nvPicPr>
          <p:cNvPr id="50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04864"/>
            <a:ext cx="913284" cy="913284"/>
          </a:xfrm>
          <a:prstGeom prst="rect">
            <a:avLst/>
          </a:prstGeom>
          <a:noFill/>
        </p:spPr>
      </p:pic>
      <p:pic>
        <p:nvPicPr>
          <p:cNvPr id="53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221088"/>
            <a:ext cx="913284" cy="913284"/>
          </a:xfrm>
          <a:prstGeom prst="rect">
            <a:avLst/>
          </a:prstGeom>
          <a:noFill/>
        </p:spPr>
      </p:pic>
      <p:pic>
        <p:nvPicPr>
          <p:cNvPr id="54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60648"/>
            <a:ext cx="913284" cy="913284"/>
          </a:xfrm>
          <a:prstGeom prst="rect">
            <a:avLst/>
          </a:prstGeom>
          <a:noFill/>
        </p:spPr>
      </p:pic>
      <p:pic>
        <p:nvPicPr>
          <p:cNvPr id="55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276872"/>
            <a:ext cx="913284" cy="913284"/>
          </a:xfrm>
          <a:prstGeom prst="rect">
            <a:avLst/>
          </a:prstGeom>
          <a:noFill/>
        </p:spPr>
      </p:pic>
      <p:pic>
        <p:nvPicPr>
          <p:cNvPr id="56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293096"/>
            <a:ext cx="913284" cy="913284"/>
          </a:xfrm>
          <a:prstGeom prst="rect">
            <a:avLst/>
          </a:prstGeom>
          <a:noFill/>
        </p:spPr>
      </p:pic>
      <p:pic>
        <p:nvPicPr>
          <p:cNvPr id="57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60648"/>
            <a:ext cx="913284" cy="913284"/>
          </a:xfrm>
          <a:prstGeom prst="rect">
            <a:avLst/>
          </a:prstGeom>
          <a:noFill/>
        </p:spPr>
      </p:pic>
      <p:pic>
        <p:nvPicPr>
          <p:cNvPr id="58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348880"/>
            <a:ext cx="913284" cy="913284"/>
          </a:xfrm>
          <a:prstGeom prst="rect">
            <a:avLst/>
          </a:prstGeom>
          <a:noFill/>
        </p:spPr>
      </p:pic>
      <p:pic>
        <p:nvPicPr>
          <p:cNvPr id="59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48880"/>
            <a:ext cx="913284" cy="913284"/>
          </a:xfrm>
          <a:prstGeom prst="rect">
            <a:avLst/>
          </a:prstGeom>
          <a:noFill/>
        </p:spPr>
      </p:pic>
      <p:pic>
        <p:nvPicPr>
          <p:cNvPr id="60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365104"/>
            <a:ext cx="913284" cy="913284"/>
          </a:xfrm>
          <a:prstGeom prst="rect">
            <a:avLst/>
          </a:prstGeom>
          <a:noFill/>
        </p:spPr>
      </p:pic>
      <p:pic>
        <p:nvPicPr>
          <p:cNvPr id="61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32656"/>
            <a:ext cx="913284" cy="913284"/>
          </a:xfrm>
          <a:prstGeom prst="rect">
            <a:avLst/>
          </a:prstGeom>
          <a:noFill/>
        </p:spPr>
      </p:pic>
      <p:pic>
        <p:nvPicPr>
          <p:cNvPr id="62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60648"/>
            <a:ext cx="913284" cy="913284"/>
          </a:xfrm>
          <a:prstGeom prst="rect">
            <a:avLst/>
          </a:prstGeom>
          <a:noFill/>
        </p:spPr>
      </p:pic>
      <p:pic>
        <p:nvPicPr>
          <p:cNvPr id="64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365104"/>
            <a:ext cx="913284" cy="913284"/>
          </a:xfrm>
          <a:prstGeom prst="rect">
            <a:avLst/>
          </a:prstGeom>
          <a:noFill/>
        </p:spPr>
      </p:pic>
      <p:pic>
        <p:nvPicPr>
          <p:cNvPr id="21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348880"/>
            <a:ext cx="913284" cy="913284"/>
          </a:xfrm>
          <a:prstGeom prst="rect">
            <a:avLst/>
          </a:prstGeom>
          <a:noFill/>
        </p:spPr>
      </p:pic>
      <p:sp>
        <p:nvSpPr>
          <p:cNvPr id="65" name="64 - Έλλειψη"/>
          <p:cNvSpPr/>
          <p:nvPr/>
        </p:nvSpPr>
        <p:spPr>
          <a:xfrm>
            <a:off x="7596336" y="1268760"/>
            <a:ext cx="936104" cy="936104"/>
          </a:xfrm>
          <a:prstGeom prst="ellipse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6" name="65 - Έλλειψη"/>
          <p:cNvSpPr/>
          <p:nvPr/>
        </p:nvSpPr>
        <p:spPr>
          <a:xfrm>
            <a:off x="7596336" y="332656"/>
            <a:ext cx="936104" cy="936104"/>
          </a:xfrm>
          <a:prstGeom prst="ellipse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7" name="66 - Έλλειψη"/>
          <p:cNvSpPr/>
          <p:nvPr/>
        </p:nvSpPr>
        <p:spPr>
          <a:xfrm>
            <a:off x="6156176" y="5301208"/>
            <a:ext cx="936104" cy="936104"/>
          </a:xfrm>
          <a:prstGeom prst="ellipse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9" name="68 - Έλλειψη"/>
          <p:cNvSpPr/>
          <p:nvPr/>
        </p:nvSpPr>
        <p:spPr>
          <a:xfrm>
            <a:off x="7596336" y="3284984"/>
            <a:ext cx="936104" cy="936104"/>
          </a:xfrm>
          <a:prstGeom prst="ellipse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0" name="69 - Έλλειψη"/>
          <p:cNvSpPr/>
          <p:nvPr/>
        </p:nvSpPr>
        <p:spPr>
          <a:xfrm>
            <a:off x="7596336" y="5301208"/>
            <a:ext cx="936104" cy="936104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1" name="70 - Έλλειψη"/>
          <p:cNvSpPr/>
          <p:nvPr/>
        </p:nvSpPr>
        <p:spPr>
          <a:xfrm>
            <a:off x="7596336" y="4365104"/>
            <a:ext cx="936104" cy="936104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2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2348880"/>
            <a:ext cx="913284" cy="913284"/>
          </a:xfrm>
          <a:prstGeom prst="rect">
            <a:avLst/>
          </a:prstGeom>
          <a:noFill/>
        </p:spPr>
      </p:pic>
      <p:pic>
        <p:nvPicPr>
          <p:cNvPr id="73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365104"/>
            <a:ext cx="913284" cy="913284"/>
          </a:xfrm>
          <a:prstGeom prst="rect">
            <a:avLst/>
          </a:prstGeom>
          <a:noFill/>
        </p:spPr>
      </p:pic>
      <p:pic>
        <p:nvPicPr>
          <p:cNvPr id="74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332656"/>
            <a:ext cx="913284" cy="913284"/>
          </a:xfrm>
          <a:prstGeom prst="rect">
            <a:avLst/>
          </a:prstGeom>
          <a:noFill/>
        </p:spPr>
      </p:pic>
      <p:sp>
        <p:nvSpPr>
          <p:cNvPr id="68" name="67 - Έλλειψη"/>
          <p:cNvSpPr/>
          <p:nvPr/>
        </p:nvSpPr>
        <p:spPr>
          <a:xfrm>
            <a:off x="6156176" y="4365104"/>
            <a:ext cx="936104" cy="936104"/>
          </a:xfrm>
          <a:prstGeom prst="ellipse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3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365104"/>
            <a:ext cx="913284" cy="9132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Black and White S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91" y="116632"/>
            <a:ext cx="8954405" cy="6624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51 - Έλλειψη"/>
          <p:cNvSpPr/>
          <p:nvPr/>
        </p:nvSpPr>
        <p:spPr>
          <a:xfrm>
            <a:off x="251520" y="2204864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1" name="50 - Έλλειψη"/>
          <p:cNvSpPr/>
          <p:nvPr/>
        </p:nvSpPr>
        <p:spPr>
          <a:xfrm>
            <a:off x="323528" y="188640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21 - Έλλειψη"/>
          <p:cNvSpPr/>
          <p:nvPr/>
        </p:nvSpPr>
        <p:spPr>
          <a:xfrm>
            <a:off x="3275856" y="1196752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338" name="AutoShape 2" descr="data:image/jpeg;base64,/9j/4AAQSkZJRgABAQAAAQABAAD/2wCEAAkGBhQRERMUExQWFRUWGBYaFxgWGBocGBcfGxoWFxweHhgaHSYgFx0jGhcXIC8gIycpLCwsHB4xNTAqNSYrLCkBCQoKBQUFDQUFDSkYEhgpKSkpKSkpKSkpKSkpKSkpKSkpKSkpKSkpKSkpKSkpKSkpKSkpKSkpKSkpKSkpKSkpKf/AABEIAOEA4QMBIgACEQEDEQH/xAAcAAADAAIDAQAAAAAAAAAAAAAABwgFBgEDBAL/xABLEAACAQICBwQFCQYEBAUFAAABAgMABAURBgcSITFBYSJRcYEIEzKRoRQjQlJicoKSsSQzQ6KywRVTk8IWY7PRVHODo/A0RMPh8f/EABQBAQAAAAAAAAAAAAAAAAAAAAD/xAAUEQEAAAAAAAAAAAAAAAAAAAAA/9oADAMBAAIRAxEAPwB40UUUBRRRQFFFFAUVw7gAkkADeSeApXaZa+7W1LR2o+VSjMbQOUKn743v+HcfrUDRZgBmdwFaZpJrew6yzDTiWQfQg7Z82HZXzbPpU66U6xL3ESfXzNscok7MY/CPa8WzNYzBdHbm8fYt4ZJTz2FJA8W4KOpIoG1jHpJucxa2qr3NMxb+RMv6q0vENdGKy5/tPqx3Roi5eeWfxrP4L6O17LkZ5YoAeI3yOPJcl/mreMN9HawQD1sk8zc+0EX3KMx7zQIi70vvZTnJd3DeMr5e7PKsdLeyP7Tu3ixP6mqqstUGFRcLRG6yF3/qYj4Vk4tAMOXhY2vnBGf1U0EgxXTp7LMvgSP0r322lN3Gc0up0+7K4/3VWEmgWHNxsbX/AEIwfeFrH3eqbC5eNnEPubSf0EUE+2OuHFYuF2zDukVH+LKTW44N6SM65C5to5B9aJih/K20CfdW4Yh6PeHOD6tp4jy2XDD3OD+taTjPo43SZm2uIph3ODG3+5T7xQMfRzXZh13krSm3c/RnGyD4SDNPeQelb3FMrgMpDKeBBzB8CONRxj+h93Ytlc28kfcxGaHwcZqffX1o5pnd4e+1bTunemecbeKHsnxyz60FkUUntD/SFhl2Y75PUvw9amZiPivtJ/MPCm5bXSSorxsrowzVlIKsO8EbiKDtooooCiiigKKKKAooooCiiigKKKKArAaX6bW2GQ+suH3nPYjXfJIe5V/UncKwmsvWlFhUewuUl0w7EfJc+DPlwHcOLdBmRMuMYzPezNLO7SyueJ+AA5DuA3UGy6c61rvEyVZvVW/KFDuP324yHx3dwFYnRXQm6xKTYtoiwB7TndGn3n/sMz0pjauNRLTbNxiAZI+KwcHf754oOnteFPbD8Ojt41ihRY41GSqgAA8h+tAs9ENQFrb7L3bfKZBkdnesIP3eL/i3Hupn2tmkShI0VFHBUAVR5DdXdRQFFa1pNrFscPzE867Y/hp25Pyr7P4shSvxz0kmzItLUAcnnYk/6aEZfmoHrRUpYjrlxWYn9qMY7olRMvMDP41gZtMb589q8uTn3zSfptUFl0VFq6Q3IOYuJge8Svn+te2109xCI5pe3A8ZXYe5iRQWLRUv4Vr2xSEjbkScDlLGP6k2W+Nb9gPpHQOQt1bvD3vGdtfErkGA8M6Bvywq4KsAwPEEZg+IPGl1pdqMsrzN4R8llPOMZxk9Y+A/CR51uuB6TW16m1bTxyjnsntDxU9pfMCsnQSLplq3vMMb55NqLPszR5mM9Ccs0PRgOmdfGh2sO7wx84JM4ye1E++NvL6J+0uR8armeBXUq6hlYZMrAEEHkQdxFJjWLqGVg0+GjZbeWtydzf8Alk+yfsnd3ZcKDftA9ZNtisfzZ9XMBm8LHtDqp+mvUeYFbbUTxSzWswILwzRN1V0YfEGqJ1Va4EvwttdEJdAZKeCz5d3JX7158R3AGfRRRQFFFFAUUUUBRRRQFaLrS1lphUOymT3UgPq05KOG2w7hyH0j0BIzem2l8WGWj3Em88I0z3yOeCj9SeQBqSsZxiW8uJJ5mLyyNmf0AA5ADIAd2VB1zTTXU5LF5ZpX6s7sx+JJ3ZVQmqnU6tiFubsB7niqcVg/sz9eA5d9c6ndVPyFBd3S/tLjsKf4Ckf9Qjj3Dd3006AoorSdY+s+HCo9kZSXLD5uLPh9p8vZXpxPLmQGe0m0stsOi9bcyBBwUcXc9yrxY/Ac8qQOm2vO7vC0dsTawcOyfnWHVx7PgvvNaLj+kU99M01xIZHPfwUdyrwUdBTF0B1ETXQWa9LQQnIiMfvnHUH92D139BxoFlYYdNcyBIo3lkb6KAsx67v1pk6Pej3ez5NcOlsp5H5yT8qkKPNqfmA6M21jH6u2hSJeeyO03VmPaY9STWToFfhfo9YfGB61ppm55sEX3IM/ia2G31S4Ug3WcZ+9tN/Uxrb6KDWX1aYYRl8ht/KMA+8b6x95qawqQf8A0oQ96O6n4Nl8K3aigUOM+jjauCba4lhPc4Ei/wC1h7zS50j1JYjaAssYuEH0oM2P+mQG9wNVJRQRNa3kttKHjZ4pUO4qSrqfLePCm9oP6QUiERYiu2m4evQZOPvoNzDquR6Gmrpbq6ssSU+viAk5Sp2ZB+Ie0OjAip+0+1RXWGFpF+ftv81BvQf8xfo+O8dRwoKdwzFIrmJZYZFkjbgyHMH/ALHvB3ivVUf6F6eXOFy7cDZocvWRN7Eg6jk3cw3jwzBp3QnTq3xSD1kJyZchJE2W3GeveDyYbj0OYAYTWbqqixRDJHsx3SjsvykA+i+XHo3EdRuqZ8Sw2a0naKVWiljbeDuKkbwQR5EEcdxFWtWh61NWaYpDtx5LdRj5tuAccdhj3HkeR6E0GK1Pa1RfoLW5bK6Qdlj/AB1A4/fA4jmN/fk0aidlltZ8jtRTQv4MjKfgQRVTasNP1xW1DNkLiPJZkHfycD6rZHwOY5UG5UUUUBRRRQFcO4AJJyA3kngK5pW6+9MvktmLWNspbnMNlxWIbm8No5L1G1QKLWrpycTvWKk/J4s0hHIjm+Xe5GfgFHKtw1E6uPXOMQuF+bQ/MKfpuOL+Cnh9r7u9caE6KviV5FbpmAxzkb6iD2m924dSBVe4dh6W8UcUShY41Cqo5ADIf/2g9NFFeHG8YjtLeWeY5RxqWbv3cAO8k5ADvIoNc1l6wo8Jttrc88mYhj682b7K5jxOQ6iWry8mu52dy0s0rbzxZmJyAAHkAB0Ar26XaUy4jdSXEx3tuVc90aj2VHQfEknnTr1JasBbxrfXKfPuM4VYfulI9rLk7D3A95NB6dVWpxLILc3iq9yciiHIrB/ZpOvAcu+mrRRQFFFBNAUVpWket/DrIsjTetkXikI2yD3FvZB6Z51pN/6SyAkQ2TMORklCn8qo39VA66KQqekrLnvsoyOkrD/YazOGekjbMcp7WWLqjLIB7wh+FA4aK17RzT+xv8hb3CM5/hsdmT8jZE+IzFbDQFfLoCCCAQRkQeBr6ooEXrV1JhQ91h6HIZmS3X3lox+qe7upSaO6Rz2E6z27lHX8rDmrD6Snu/uKs+kdrr1VDJ7+0TLi1xGo98ij+ofi76BnaCabQ4parNH2XGQljz3xt3dQeIPMdQQNjqPdBtMpcMu0njzK8JUz3SIeI8eYPI5VW2EYtHdQRzwsGjkUMpHce/uIOYI5EGgVGvXVx65DiFuvzkY+fUfTQfT+8o496/d3p7QjSyTDbyO4TMgHKRc/bQ+0v9x3EA1YToGBBAIO4g8D5VKOtXQg4ZfMqA+olzeE9wz3pn3qTl4bJ50FUYdfpPFHLGwZJFDKRzBGYr0UkfR40yzElhI3s5yQZ92fzijzO2B1endQFFFFBwzZDM8BUhaxNKTiOITT59jPYiHci5hffvY9WNUVre0k+RYXOwOTyj1Mfi+YJ8kDnxAqYtHMFa8uoLdOMsirn3AnefALmfKgfmoDRD5PZtdyLlJc+xnxEand4bTZt1AWmrXTZ2qxRpGgyVFVVHcFAA+AruoCkJ6Q2mJeWOwjbsx5STZc2I7CnwU7WX2h3U8MVxJLeCWaQ5JEjO3goJP6VGeL4k9zPLNIc3ldnbxYk/DhQbtqY0F/xC89ZKM7e32WcHg7fQTwJGZ6DLnVQ1qmrHRUYfh0MRGUjD1kvftuASD90ZL+GtroCiisLpfpXFhtq9xNwXcqj2pGPBR49/IAnlQfGl2mlthkPrbh8ic9hF3vIRyVfdmTkBzNTfptravMRZl2zDAeEMZyBH22GRkPju7gKwOlelM2I3L3E7ZsdyqPZReSqOQHxOZO80zdWeo4zhLm/BWM5MkHBnHEFzxVT9Ubzzy5grsD0Zub19i2heUjjsjcvix3L5mt/wAN9He/kAMskEPQszMPyLs/zVQ+H4bFbxiOGNI0XgqKFUeQ/WvTQIJ/Rrny3XkRPWNwPfmf0rX8Y1DYnACUWOcD/Kff+VwpJ8M6p2igia9sZbaTYlR4pFyOywKsO45Hf50xtBNedzZlYrvauYOGZPzyDox9sDub3in/AKQaMW19H6u5iWRd+WY7S9VYb1PgannWTqblw4NPAWmteZ/iRffy4r9seYHMKKwPHoL2FZreQSRtzHI8wQd6sO476yFSFoJp5PhVwJIyWjYgSxE9mQf2Ycm5dRmDVej2kEN9bx3EDbUbjzU81YcmB3EUGSrhlBBB3g8RXNFBLmuDV/8A4bdbcQ/ZpyzR9yNxZPAZ5jp4Gth1Aac+pmNhK3YmJaEn6MnNfBwPePtU4tO9FExKylt2yDEbUbfVceyfDPcehNSKpkt5uaSxP5oyH9QwoLarRtcOiHy/Dn2Fzmgzlj7zkO2o+8ue7mQtZ7QzSRcQsoLlcgXXtgfRcbnHkwPllWbNBFuj2NvZXMNxH7UThh1HNT0IzHnVk4ZiCXEMc0ZzSRFdfBgCP1qTtZejfyHEriIDJC23H3bD9oZeBJXxU06vR/0k+UYe1ux7ds+yPuPmy+47Y8AKBoUUUUCI9JPGc5LS2B9lXlYfeOwv9L1ivR2wX1t/LORmIItx7mkOyP5VkrAa6MQ9bjN1v3JsRjpsouf821TX9HbDAmHSS5dqWZt/RAqj4lvfQNSiiigW2vzGPU4UYwd88iJ5D5xv6APOkdqwwMXeKWsTDNA+245bMYLkHodkDzphekriGcllD9VZZCPvFFH9De+vH6N2H7V5czf5cIUdDI4P6Rn30FCUUUUBUw67tMze37QofmbYlFHJn/iN7xsjovU1QumOM/JLG5uBxjicr97LJf5iKjy1t2mkVF3vIwUdSxyHxNA1tRmrdbpze3K7UMbZRIeEjjeWI5qu7dzPgQaGrHaO4Klnaw28fsxIq+JA3k9S2ZPU1kaAoorFY9pRa2KhrmdIgeG0e03go3t5CgytFaVaa5MKkbZF2FOeWbpIq/mZQK3G3uFkUOjBlYZhlIII7wRuNB2V8ugIIIBB3EHga+qKCa9curH/AA+T5Tbr+zSnIqP4Lnfl9w8u7eO7Py6mdPzh92IZW/ZrghWz4Rudyv07m6b/AKIqkMbweO7t5YJRtRyKVYfoR3EHIg94FR5pFgb2V1Nbye1E5XPkw4qw6MpB86C0aK0nVDpWb/DYmc5yxfNSd5K5bLeaFTn351u1AVNOvzRoW2IiZBklyu2e7bXsv7+y3ixqlqWuv3BBPhZlA7VvIjg89lvm2Hh2lP4RQav6N+kX/wBTZse6aMe5H/8Axn308qkjVXjPyXFrRyclZ/Vt3ZSAx7/AsD5VW9Aj/STwXdaXQHN4WP8AOn6SVrfo+Yx6rEzCTunidR95PnB/Kr03NdGGibB7ndvj2JF6bLDP+UsPOpw0IxD1GI2cmeWzPFn4FgD8CaCx6K42aKCNdL7sy3925+lPMf52y+GVUzqgsvVYPZj6yFz+N2b9CKlS6mLyMx4sxJ8yTVeavVAwqwy/8NB/QpPxzoNhooooJy9I2XPEoR3W6/GSU1sXo0xfN3zfahHuEh/vWA9I6PLELc99uPhJL/8Aqs56NE/Zvk6wt7xIP7UDuooooNA15zbODTj6zwr/AO4p/tSF1XWokxexU8PXK35AXHxWn/rstDJg1zlxQxP5LIufwzqeNXuIiDE7KRjkomQMe4Mdg/BjQWCKKBRQYvSfHFsrSe5beIkZgD9I8FHmxA86kDG8amvbh5pmLyyNv/QKo5AcAKqvWdgcl5hd1DEM5GVWUDixjdJNkdTsZDxpC6ldHBcYsglU/s4aUg7iGjZQuY6MRu6UGqYnoleWyCSe2miQ5dp42C7+G8jd51m9XmsqfCphkS9ux+chJ3b+LJn7L/rwPSrp7ZZFZHUMrAhlYAhgeIIPEVKGtXRBcNxB4o/3TqJYh9VWLDZz55MrDwAoKqw3EY7iKOaJg8cihlYcwd/l4V6aU3o642ZbGa3Y5mCQFeiyAkD86yHzps0BSA9I7R/Ynt7tR+9Vo3P2kyKk9SrEfgp/0svSDtA+FBucc8ZHmGT/AHUGkejjjRS7uLYnsyxhx96MgfFXP5aoSpR1NXXq8ZtPtF1P4o3FVdQFYjS/D/X2N1FlntwygDrsHL45Vl64IoIit5ijqw4qQw8Qc6tizuBJGjjgyqw8wD/eoou4tmR1+qzD3EirB0Gk2sMsT32tv/0kz+NB36V2XrrG6j+vDKvmUbL45VGkblSCOI3jy31bs0e0pHeCPfuqIDQVR/x8OvvopF/8V9a5oNPu4tiR1+qzD3Eiqq1PXvrcGsznmVVkP4HdR8AKmTSq29Xe3SH6M8w9ztT29HTFvWWE0Ge+GXP8MgzH8yvQNiiiigSHpK4b2bKcDgZY2PjsOv6PWB9HbFRHiMsJOQmhOQ72RlYfymSmnrpwM3OEz7IzaHKZfwe1/IXPlU4aGY78hvra45RyAtlzU9l/5SaCyaK+Y5AwBBBBGYI4EHhX1QePGcMW5t5oH9mVHQ9NoEZ+WedRjf2L28zxSArJGxVh3FTkfiONW1SJ1/aAMH/xGFc1IVbgAcCOysngRkp7sgeZoGdq30tGJWEU2Y9YBsSgcnUAHdyDDJh0NbRUj6u9PpMJufWKC8T5CaPPLaA4EdzLmcj1I51Umj2ktvfwrNbyB1OWeXtKe5l4qehoMpXmjw2JZGlWNBIwyZwoDsNxyLZZneB7q9NFAVOfpGXyviEMYOZjgG10LO7AflyPmKdmmemsGGW5lmYbWR9XGD2pG7gOQ724D4VJmO4zJeXMtxKc5JWLHLgO4DoBkB0FA4/RotzlfvluPydQeRI9cSPLNffTwrS9UmibYfhsaSDKWU+tkH1SwGS+KqFB651ulAUvNfL5YNL1khH84P8AamHSi9I/FAllbwZ75Zi3lGu/4yLQKXVQueMWP/m5+5WNVvUv6h8PMuMRsBmIo5XPTs+rH80i1UFAUUV03t0Io3kb2UVmPgoLH4Cgi/GHDXExHAySEebGq11eIRhVhn/4aA+9FI+BqP2bMk8zvqztGbQxWVrGdxSCFT+GNV/tQZGR8gSeQz92+ogY5mrP0ku/VWdzIfoQyt7kY1GCjM5UGz/8K9KKeH/AR6UUCZ1w2PqsYuxyZlcfjRW/Ums56P2O+oxJoWOS3EZUfeTtr8NsedZX0kcG2bi1uQN0kbRt4odoeZDn8tKbCMSa2nimTc8To6+KkH+1BbFFePB8US5ginjOaSorr4EZ5eI4V7KD4miDKVYZhgQQeYO4io7010bbD72e3YbkbsH6yHtIfykeYI5VY9KfX3oMbm2F5EM5bcESAcWi4k+KHM+BbuoMjqO0xF5YCF2zmtskIJ3lP4be4bP4eopj1Hmg2l0mGXkdwmZUdmRProfaHjwI6gVXGE4rHdQxzwsHjkUMpHMH9CDuI5EEUHrrruLdZEZHUMrAqykZggjIgjmCK7KKCc9ZupSW1Zp7FGltzmWjHakh8uLp14jn30uMGx64s5PWW8rxPwzU5Z9CODDoQRVp1p2k+qfD78s8kPq5W4yQnYY9SPZY9SCetAoMO9Ii/jUCSOCbL6RVlY/lYD4V9Yp6RF9IpEUcMOf0gGdh4bR2fhWwXfo0r/CvSOjxA/FXFcWfo0jP529JHckWR97Of0oEziuLz3cpknkeWRubHM9AByHcBupx6odTrK6Xt8mzs5NDAw358ncHhlxC8c95yyyLF0U1W2GHEPFFtSj+LKdpx4fRT8IBrbaAooooCpf15aSi7xNkQ5x2w9UMuG0DnJ/Mdn8NPLWdpsuGWTyAj10maQL3sfpZdyjefIc6lWwspLqdI0BeWVwoHMsx5+/MmgePo34CVhubth+8YRJ4J2mPgSyj8NOesVotgCWNpBbJwiQAn6x4s3mxJ86ytAVqmtLFBb4TePnkWjMY8ZMo/wDdW10l/SQx/ZhtrRTvdjK46KCq59CzMfw0CV0esDPd28IGfrJY0y+8wH6VaKjIVMmoXBPX4qshGa26PJ02iPVr8WJ/DVOUGma4MQEOD3Zz3uqxjrtsq/oTUzaI2Pr7+0i+vPEp8C4z+FOT0ksZyhtbYH23aVh0QbC/F291aZqDwb1+KrIR2beN5OmZHq1/rJ8qCms6KMq5oNB12aOfK8KlZRm9uRMvULmHH5Cx8QKlqrgmiDqVYZqwIIPMHcR7qjrTPRxrC9ntm4Ix2D9ZDvQ+akeedA4vR40wDwyWEjdqMmSHPmhPbUeDHay+0e6nNUWYBjclncxXERyeJgw7j3g9CMwehqv9GtIYr62iuITmkgzy5qeDKeoOYoMpXy6AgggEHcQeBr6ooJf1vatzhtwZYl/ZZT2Mv4bHeYz+qnmN3I0aqNaLYZJ6qYs1pIe0BvMTH6aju7158RvG+lMXwmK6hkgnQPHIMmU/27iDvBHAgVL+sjVhNhUu0M5LZz83Llw+y+Xst14NxHMAKlsr1Jo1kidXRwCrKcwQeYNd9Shq+1oXGFPsj523JzeFju6lD9BvgeY51R2iOnlpice1byAsB2om3SJ4rzHUZjrQbDRRRQFFFFAUUUUBWN0h0hhsYHnuHCIvvY8lUfSY8hWG021lWmFr86+3MR2YUILnuz+ovU+WdTVprp3c4pNtztki5+riX2Iwe4cyebHefDdQcadaaS4pdNPJ2VHZijz3RrnuHUniTzPTKmxqF1eGNRiM65M4It1I4Kdxk/ENw6ZnmK1rVHqja9ZLq7XK1BzRDxnI6f5efE8+A5mqNRAAABkBuAHAUHNFFFBwzZAk7gKkTWRpP/iGIzzg5x57EX3E7Knz3t+I08deWmws7I20bZT3IK7uKx8Hbpn7I8W7qQWhmjTYhew2y5gO3bYfRQb3byUHLrlQPnUDoz8nw83DDt3LbQ+4uap7ztt4Ed1M+umztFijSOMBURQqqOACjID3CtZ1n6W/4dh8sqnKV/m4fvsDv/CM28qCe9bmkny3FJ2BzjiPqo/BMwT5vtnwIprejvo56qzlumHauHyX7keYz83L/lFIHDMOkuZ44YxtSSuFXqWOW8/EmrJwHCFtLaG3T2YkVB1yGRPiTmfOg99FFFAUnvSF0P8AWwR30a5vD2JcucZO4/hY+5j3U4a6rq2WVGjdQyOpVlPBgRkQehBoIhph6ntY3+G3BimJ+SzEbf8Ay24BwO7k3TI79kCsFrC0OfDL2SA5mM9qFj9JDw8xvU9R1FazQXDHIGAIIIIBBG8EHgQedfVT9qc1ti22bK8b5knKGVj+6z+gx+pnwP0fD2aABz4UHNdN5ZpMjRyIro4yZWAKsDyIPGu6igQen+oJ4y02HdtOJgY9tfuMfbHQ7+rUoQZbeX6cMqHqjofgVNW1WC0l0Is8QXK5hVyODjsyL4OuRy6cKBEaNa/r63AW4C3SDm3Zky++oyPiwJ60xMI9ITD5R88s0Dc81218mTMnzUVrmP8Ao3HMmzuRlyScb/8AUQb/AMtaLieprFYCf2UyAfSiZXB8ADte8UD9h1uYUwBF5GPvBwfitE+tzCk43kZ+6Hb9FqZZtDL5Pas7kf8Aov8A9q5g0Lvn9mzuW8IX/wC1A98X9IWwiB9Sk07csl2F82fePymlzpPr5v7oFIdm1Q/5e+T/AFDw/CAetYvC9TOKT5fsxjU/SlZUy8VJ2/5a3zR/0bwCGvLnMc0gGX/uOP0XzFAl7a1muZQqK80rngAWdj+p8adurvUKEKz4iFY8Vtwc1B/5h4N90bu8nhTT0d0RtbBNi1hWPPiw3u33nPabzNZig+UQKAAAANwA4Dyr6oooCsdpDj8VjbyXE7bKRjPqx5KBzYncK9V7epDG8kjBEQFmZjkFA4kmpe1qay3xWbZTNbWIn1a8C54bbDvI4DkOpNBrul2k8mI3ctzLuLnsrnuRRuVR4D3nM86feo3QP5Fa/KpVynuACAeKR8VHQtuY/hHKl1qX1a/LpvlVwv7NE24HhM435dVXcT37h35UoBQFS9rn05/xC99XG2cFvtIhHB23bb9QSAB0GfOmlrr1iiytzawt+0TqQSOMUZzBbozbwPM8hU/6M6PyX11FbxDtSNlnyUcWY9FGZoGl6POh+3LJfyL2Y844c+bkdth91Tl+I91P2vBgOCx2dvFbxDJIlCjvPMk9SSSepNe+gKKKKAooooNS1k6CJitoY9wmTNoXPJvqk/VbLI+R5VKF7ZPDI8UilHRirKeII3EVblLDW/qqF+hubZQLpB2lG716jkftgcDz4HlkE1019V2uhrIJbXhL243JJvLwju+2g7uI5ZjdSqdCpIIIIORB3EEciOVATMZjz6UFtWV6k0ayROro4zVlOasO8EV31IuhWsa7wt/mX2oie1C+ZjbvI+o32h558KobQzWxZYkFVX9TOeMMhAYn7DcJPLf0FBulFFFAUUUUBRRRQFFFFAUUUUBXhxrHIbOFpriRY414lv0A4sTyA31p2nOuS0w8NGhFxcDd6tCNlT9t+C+AzPhxqedLdNbnEpvWXD5gewi7o4x3Kv8Ac7z30GwazNasuKOY484rVT2Uz3vlwZ8uJ7l4Dqd9dOrHVpJis2bbSWqH5yT63PYTvY8z9Eb+4HI6tdTk2IFJ7gNFacc+DzdEHJT9c+WfKkcNw2O3iSKFFjjQZKqjIAf/ADnxNAYdh0dvEkUKBI0AVVXgAP8A5x51r2sLT6LCrfbbJpXzEMWe9z3nuQcz5cTRp9rCgwqHak7crA+qiB7TnvP1UHNvdmalzSbSafELhp7htp23AD2UA4Ko5KP+5OZJNB58WxWW8uHmlYvLK2ZPeTuAA5AbgAOlUjqe1cjDbf1sy/tUwG3nxjXiIx15t1yHKtZ1L6p/V7F/eJ2zk0ETD2e6RgfpfVHLjxyydVAUUUUBRRRQFFFFAUUUUCu1q6nlvw1zaAJdDey7gs/jyV+5uB594nWSOS3lKsGjkQkEMMmUjcQQf0NW3Wm6f6sLbFULMPVXAGSTKN/QOPpr8RyIoJptbaG7yUMlvPy2jswSfi/gsevYPeleHFcGmtZNieNo24gMOI71PBh1BIrJaWaEXWGybFxGQCexIu+N/ut/Y5Ed1duBabyQRiCZEurXP9xNmQvWN/ahbjvX3GgzOi2unELLZUuLiIfQmzJA6SDtDzJHSmtgHpBWEwAuBJbPz2gXj8mQZ+9RSwt9FcLxLL5FdGznP/292c0J7kmHwBzJ7hWLxvVNiVrmWtnkUfSh+cHjkvaA6kCgqLC9I7a5AME8UoP1HUn3A5ishnUQMrKd+akeRFZax0yvoBlFd3CDuWVwv5c8qCyqKkuDW1iqcL2U/e2G/qU1xJrZxRuN7L5bI/RRQVrnWMxXSa1tRnPcRRdHdQfdnmaki+0xvZ8/W3dw47mlcr+XPIe6sUiM7ZAFmPdmSf70FGaRekHZQZrbK9y3eAY4/wAzDaPktKXS3W9f3+amT1MR/hw5qCPtNntP5nLpXXgWqPErsjZtmiU/Tn+bHubtHyBpoaMejrBHk97MZzx9XGCkfgW9ph4bNAj8C0cuL2URW0TSsfqjcvVmO5R1JFPjQLUNDalZr0ieUZERj9yh6gjOU+OQ6GmdhmEw20YjgjSJBwVFAHw4nqd9a9pbrPscOzWWXblH8KLJpPPfkn4iKDawMqWOsXXZDZBobQrPcbwSDnFEepHtt9keZ5UrdOddF3iG1HH+zQHcURjtuPtybiR9kZDvzrUdH9Gbi/lEVtE0jc8vZUd7MdyjqaDpxXFpryZpZnaWVzvJ3k9wAHAcgBTr1T6l/V7F3fpm+5ooGG5eYaQc27k5c9+4bNq51PQYaFmm2Zrr6+XYj6IDz+2d/dlTEoCiiigKKKKAooooCiiigKKKKAooooPPf4dHPG0cyLIjDJlcAg+RpM6ZejwCWkw+QLxPqJScvBZOPk35qd1FBFuN6PXFlJ6u5ieJuQYbj1U8GHUE1l9G9ZeIWOQhuGKD+HJ209zez+Eg1WWIYZFcIY5o0lQ8VdQw9x59aXGkno/2Nxm1uz2r9y9uP8jHMeTAdKDUrTXxbz5LiGHRyd7IEb+SQf7qysN1ord9po44WP0WE0OX+mwT3GtTxj0fMQizMJiuByCtsN7nyH81aZiGhF9Bn620nXLn6tiPzAEGgd8OrLR+4/cyoekd1mfczE1k7bUdhB4Ru/8A6zn+kipkeMqciCD3Hcfca+c6CsLTVRhMG8WkZ6yln/6jEVk47rDrIdlrS3HQxJ+mRNR4WJrkKTwoKuxDXBhUIOd2rnujDOT+UZfGtKxn0kohmLW1d+5pmCD8q7RPvFJux0RvJ/3VrO/3YnI9+WVbjg2oPEp8jIsduv8AzHBb8qbXuJFBitJNbmI3uYacxRn+HD2F8yO03mSK1fD8MmuZBHDG8sjfRQFmPXd+pp/aOejvaRZNdSvcN9Vfm4/PIlm948KZeEYDb2ibFvDHEvMIoGfiRvY9TQJHQ/0eZX2ZL+T1S8fUxkFz0Z/ZTy2vKndguAwWcQit4liQclHHqSd7HqSTXvooCiiigKKKKAooooCiiigKKKKAooooCiiigKKKKAooooCuFoooNG094eZpF6V865ooPForyp4aBcfIUUUDJPCgVzRQFFFFAUUUUBRRRQFFFFAUUUUBRRRQf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340" name="AutoShape 4" descr="data:image/jpeg;base64,/9j/4AAQSkZJRgABAQAAAQABAAD/2wCEAAkGBhQRERMUExQWFRUWGBYaFxgWGBocGBcfGxoWFxweHhgaHSYgFx0jGhcXIC8gIycpLCwsHB4xNTAqNSYrLCkBCQoKBQUFDQUFDSkYEhgpKSkpKSkpKSkpKSkpKSkpKSkpKSkpKSkpKSkpKSkpKSkpKSkpKSkpKSkpKSkpKSkpKf/AABEIAOEA4QMBIgACEQEDEQH/xAAcAAADAAIDAQAAAAAAAAAAAAAABwgFBgEDBAL/xABLEAACAQICBwQFCQYEBAUFAAABAgMABAURBgcSITFBYSJRcYEIEzKRoRQjQlJicoKSsSQzQ6KywRVTk8IWY7PRVHODo/A0RMPh8f/EABQBAQAAAAAAAAAAAAAAAAAAAAD/xAAUEQEAAAAAAAAAAAAAAAAAAAAA/9oADAMBAAIRAxEAPwB40UUUBRRRQFFFFAUVw7gAkkADeSeApXaZa+7W1LR2o+VSjMbQOUKn743v+HcfrUDRZgBmdwFaZpJrew6yzDTiWQfQg7Z82HZXzbPpU66U6xL3ESfXzNscok7MY/CPa8WzNYzBdHbm8fYt4ZJTz2FJA8W4KOpIoG1jHpJucxa2qr3NMxb+RMv6q0vENdGKy5/tPqx3Roi5eeWfxrP4L6O17LkZ5YoAeI3yOPJcl/mreMN9HawQD1sk8zc+0EX3KMx7zQIi70vvZTnJd3DeMr5e7PKsdLeyP7Tu3ixP6mqqstUGFRcLRG6yF3/qYj4Vk4tAMOXhY2vnBGf1U0EgxXTp7LMvgSP0r322lN3Gc0up0+7K4/3VWEmgWHNxsbX/AEIwfeFrH3eqbC5eNnEPubSf0EUE+2OuHFYuF2zDukVH+LKTW44N6SM65C5to5B9aJih/K20CfdW4Yh6PeHOD6tp4jy2XDD3OD+taTjPo43SZm2uIph3ODG3+5T7xQMfRzXZh13krSm3c/RnGyD4SDNPeQelb3FMrgMpDKeBBzB8CONRxj+h93Ytlc28kfcxGaHwcZqffX1o5pnd4e+1bTunemecbeKHsnxyz60FkUUntD/SFhl2Y75PUvw9amZiPivtJ/MPCm5bXSSorxsrowzVlIKsO8EbiKDtooooCiiigKKKKAooooCiiigKKKKArAaX6bW2GQ+suH3nPYjXfJIe5V/UncKwmsvWlFhUewuUl0w7EfJc+DPlwHcOLdBmRMuMYzPezNLO7SyueJ+AA5DuA3UGy6c61rvEyVZvVW/KFDuP324yHx3dwFYnRXQm6xKTYtoiwB7TndGn3n/sMz0pjauNRLTbNxiAZI+KwcHf754oOnteFPbD8Ojt41ihRY41GSqgAA8h+tAs9ENQFrb7L3bfKZBkdnesIP3eL/i3Hupn2tmkShI0VFHBUAVR5DdXdRQFFa1pNrFscPzE867Y/hp25Pyr7P4shSvxz0kmzItLUAcnnYk/6aEZfmoHrRUpYjrlxWYn9qMY7olRMvMDP41gZtMb589q8uTn3zSfptUFl0VFq6Q3IOYuJge8Svn+te2109xCI5pe3A8ZXYe5iRQWLRUv4Vr2xSEjbkScDlLGP6k2W+Nb9gPpHQOQt1bvD3vGdtfErkGA8M6Bvywq4KsAwPEEZg+IPGl1pdqMsrzN4R8llPOMZxk9Y+A/CR51uuB6TW16m1bTxyjnsntDxU9pfMCsnQSLplq3vMMb55NqLPszR5mM9Ccs0PRgOmdfGh2sO7wx84JM4ye1E++NvL6J+0uR8armeBXUq6hlYZMrAEEHkQdxFJjWLqGVg0+GjZbeWtydzf8Alk+yfsnd3ZcKDftA9ZNtisfzZ9XMBm8LHtDqp+mvUeYFbbUTxSzWswILwzRN1V0YfEGqJ1Va4EvwttdEJdAZKeCz5d3JX7158R3AGfRRRQFFFFAUUUUBRRRQFaLrS1lphUOymT3UgPq05KOG2w7hyH0j0BIzem2l8WGWj3Em88I0z3yOeCj9SeQBqSsZxiW8uJJ5mLyyNmf0AA5ADIAd2VB1zTTXU5LF5ZpX6s7sx+JJ3ZVQmqnU6tiFubsB7niqcVg/sz9eA5d9c6ndVPyFBd3S/tLjsKf4Ckf9Qjj3Dd3006AoorSdY+s+HCo9kZSXLD5uLPh9p8vZXpxPLmQGe0m0stsOi9bcyBBwUcXc9yrxY/Ac8qQOm2vO7vC0dsTawcOyfnWHVx7PgvvNaLj+kU99M01xIZHPfwUdyrwUdBTF0B1ETXQWa9LQQnIiMfvnHUH92D139BxoFlYYdNcyBIo3lkb6KAsx67v1pk6Pej3ez5NcOlsp5H5yT8qkKPNqfmA6M21jH6u2hSJeeyO03VmPaY9STWToFfhfo9YfGB61ppm55sEX3IM/ia2G31S4Ug3WcZ+9tN/Uxrb6KDWX1aYYRl8ht/KMA+8b6x95qawqQf8A0oQ96O6n4Nl8K3aigUOM+jjauCba4lhPc4Ei/wC1h7zS50j1JYjaAssYuEH0oM2P+mQG9wNVJRQRNa3kttKHjZ4pUO4qSrqfLePCm9oP6QUiERYiu2m4evQZOPvoNzDquR6Gmrpbq6ssSU+viAk5Sp2ZB+Ie0OjAip+0+1RXWGFpF+ftv81BvQf8xfo+O8dRwoKdwzFIrmJZYZFkjbgyHMH/ALHvB3ivVUf6F6eXOFy7cDZocvWRN7Eg6jk3cw3jwzBp3QnTq3xSD1kJyZchJE2W3GeveDyYbj0OYAYTWbqqixRDJHsx3SjsvykA+i+XHo3EdRuqZ8Sw2a0naKVWiljbeDuKkbwQR5EEcdxFWtWh61NWaYpDtx5LdRj5tuAccdhj3HkeR6E0GK1Pa1RfoLW5bK6Qdlj/AB1A4/fA4jmN/fk0aidlltZ8jtRTQv4MjKfgQRVTasNP1xW1DNkLiPJZkHfycD6rZHwOY5UG5UUUUBRRRQFcO4AJJyA3kngK5pW6+9MvktmLWNspbnMNlxWIbm8No5L1G1QKLWrpycTvWKk/J4s0hHIjm+Xe5GfgFHKtw1E6uPXOMQuF+bQ/MKfpuOL+Cnh9r7u9caE6KviV5FbpmAxzkb6iD2m924dSBVe4dh6W8UcUShY41Cqo5ADIf/2g9NFFeHG8YjtLeWeY5RxqWbv3cAO8k5ADvIoNc1l6wo8Jttrc88mYhj682b7K5jxOQ6iWry8mu52dy0s0rbzxZmJyAAHkAB0Ar26XaUy4jdSXEx3tuVc90aj2VHQfEknnTr1JasBbxrfXKfPuM4VYfulI9rLk7D3A95NB6dVWpxLILc3iq9yciiHIrB/ZpOvAcu+mrRRQFFFBNAUVpWket/DrIsjTetkXikI2yD3FvZB6Z51pN/6SyAkQ2TMORklCn8qo39VA66KQqekrLnvsoyOkrD/YazOGekjbMcp7WWLqjLIB7wh+FA4aK17RzT+xv8hb3CM5/hsdmT8jZE+IzFbDQFfLoCCCAQRkQeBr6ooEXrV1JhQ91h6HIZmS3X3lox+qe7upSaO6Rz2E6z27lHX8rDmrD6Snu/uKs+kdrr1VDJ7+0TLi1xGo98ij+ofi76BnaCabQ4parNH2XGQljz3xt3dQeIPMdQQNjqPdBtMpcMu0njzK8JUz3SIeI8eYPI5VW2EYtHdQRzwsGjkUMpHce/uIOYI5EGgVGvXVx65DiFuvzkY+fUfTQfT+8o496/d3p7QjSyTDbyO4TMgHKRc/bQ+0v9x3EA1YToGBBAIO4g8D5VKOtXQg4ZfMqA+olzeE9wz3pn3qTl4bJ50FUYdfpPFHLGwZJFDKRzBGYr0UkfR40yzElhI3s5yQZ92fzijzO2B1endQFFFFBwzZDM8BUhaxNKTiOITT59jPYiHci5hffvY9WNUVre0k+RYXOwOTyj1Mfi+YJ8kDnxAqYtHMFa8uoLdOMsirn3AnefALmfKgfmoDRD5PZtdyLlJc+xnxEand4bTZt1AWmrXTZ2qxRpGgyVFVVHcFAA+AruoCkJ6Q2mJeWOwjbsx5STZc2I7CnwU7WX2h3U8MVxJLeCWaQ5JEjO3goJP6VGeL4k9zPLNIc3ldnbxYk/DhQbtqY0F/xC89ZKM7e32WcHg7fQTwJGZ6DLnVQ1qmrHRUYfh0MRGUjD1kvftuASD90ZL+GtroCiisLpfpXFhtq9xNwXcqj2pGPBR49/IAnlQfGl2mlthkPrbh8ic9hF3vIRyVfdmTkBzNTfptravMRZl2zDAeEMZyBH22GRkPju7gKwOlelM2I3L3E7ZsdyqPZReSqOQHxOZO80zdWeo4zhLm/BWM5MkHBnHEFzxVT9Ubzzy5grsD0Zub19i2heUjjsjcvix3L5mt/wAN9He/kAMskEPQszMPyLs/zVQ+H4bFbxiOGNI0XgqKFUeQ/WvTQIJ/Rrny3XkRPWNwPfmf0rX8Y1DYnACUWOcD/Kff+VwpJ8M6p2igia9sZbaTYlR4pFyOywKsO45Hf50xtBNedzZlYrvauYOGZPzyDox9sDub3in/AKQaMW19H6u5iWRd+WY7S9VYb1PgannWTqblw4NPAWmteZ/iRffy4r9seYHMKKwPHoL2FZreQSRtzHI8wQd6sO476yFSFoJp5PhVwJIyWjYgSxE9mQf2Ycm5dRmDVej2kEN9bx3EDbUbjzU81YcmB3EUGSrhlBBB3g8RXNFBLmuDV/8A4bdbcQ/ZpyzR9yNxZPAZ5jp4Gth1Aac+pmNhK3YmJaEn6MnNfBwPePtU4tO9FExKylt2yDEbUbfVceyfDPcehNSKpkt5uaSxP5oyH9QwoLarRtcOiHy/Dn2Fzmgzlj7zkO2o+8ue7mQtZ7QzSRcQsoLlcgXXtgfRcbnHkwPllWbNBFuj2NvZXMNxH7UThh1HNT0IzHnVk4ZiCXEMc0ZzSRFdfBgCP1qTtZejfyHEriIDJC23H3bD9oZeBJXxU06vR/0k+UYe1ux7ds+yPuPmy+47Y8AKBoUUUUCI9JPGc5LS2B9lXlYfeOwv9L1ivR2wX1t/LORmIItx7mkOyP5VkrAa6MQ9bjN1v3JsRjpsouf821TX9HbDAmHSS5dqWZt/RAqj4lvfQNSiiigW2vzGPU4UYwd88iJ5D5xv6APOkdqwwMXeKWsTDNA+245bMYLkHodkDzphekriGcllD9VZZCPvFFH9De+vH6N2H7V5czf5cIUdDI4P6Rn30FCUUUUBUw67tMze37QofmbYlFHJn/iN7xsjovU1QumOM/JLG5uBxjicr97LJf5iKjy1t2mkVF3vIwUdSxyHxNA1tRmrdbpze3K7UMbZRIeEjjeWI5qu7dzPgQaGrHaO4Klnaw28fsxIq+JA3k9S2ZPU1kaAoorFY9pRa2KhrmdIgeG0e03go3t5CgytFaVaa5MKkbZF2FOeWbpIq/mZQK3G3uFkUOjBlYZhlIII7wRuNB2V8ugIIIBB3EHga+qKCa9curH/AA+T5Tbr+zSnIqP4Lnfl9w8u7eO7Py6mdPzh92IZW/ZrghWz4Rudyv07m6b/AKIqkMbweO7t5YJRtRyKVYfoR3EHIg94FR5pFgb2V1Nbye1E5XPkw4qw6MpB86C0aK0nVDpWb/DYmc5yxfNSd5K5bLeaFTn351u1AVNOvzRoW2IiZBklyu2e7bXsv7+y3ixqlqWuv3BBPhZlA7VvIjg89lvm2Hh2lP4RQav6N+kX/wBTZse6aMe5H/8Axn308qkjVXjPyXFrRyclZ/Vt3ZSAx7/AsD5VW9Aj/STwXdaXQHN4WP8AOn6SVrfo+Yx6rEzCTunidR95PnB/Kr03NdGGibB7ndvj2JF6bLDP+UsPOpw0IxD1GI2cmeWzPFn4FgD8CaCx6K42aKCNdL7sy3925+lPMf52y+GVUzqgsvVYPZj6yFz+N2b9CKlS6mLyMx4sxJ8yTVeavVAwqwy/8NB/QpPxzoNhooooJy9I2XPEoR3W6/GSU1sXo0xfN3zfahHuEh/vWA9I6PLELc99uPhJL/8Aqs56NE/Zvk6wt7xIP7UDuooooNA15zbODTj6zwr/AO4p/tSF1XWokxexU8PXK35AXHxWn/rstDJg1zlxQxP5LIufwzqeNXuIiDE7KRjkomQMe4Mdg/BjQWCKKBRQYvSfHFsrSe5beIkZgD9I8FHmxA86kDG8amvbh5pmLyyNv/QKo5AcAKqvWdgcl5hd1DEM5GVWUDixjdJNkdTsZDxpC6ldHBcYsglU/s4aUg7iGjZQuY6MRu6UGqYnoleWyCSe2miQ5dp42C7+G8jd51m9XmsqfCphkS9ux+chJ3b+LJn7L/rwPSrp7ZZFZHUMrAhlYAhgeIIPEVKGtXRBcNxB4o/3TqJYh9VWLDZz55MrDwAoKqw3EY7iKOaJg8cihlYcwd/l4V6aU3o642ZbGa3Y5mCQFeiyAkD86yHzps0BSA9I7R/Ynt7tR+9Vo3P2kyKk9SrEfgp/0svSDtA+FBucc8ZHmGT/AHUGkejjjRS7uLYnsyxhx96MgfFXP5aoSpR1NXXq8ZtPtF1P4o3FVdQFYjS/D/X2N1FlntwygDrsHL45Vl64IoIit5ijqw4qQw8Qc6tizuBJGjjgyqw8wD/eoou4tmR1+qzD3EirB0Gk2sMsT32tv/0kz+NB36V2XrrG6j+vDKvmUbL45VGkblSCOI3jy31bs0e0pHeCPfuqIDQVR/x8OvvopF/8V9a5oNPu4tiR1+qzD3Eiqq1PXvrcGsznmVVkP4HdR8AKmTSq29Xe3SH6M8w9ztT29HTFvWWE0Ge+GXP8MgzH8yvQNiiiigSHpK4b2bKcDgZY2PjsOv6PWB9HbFRHiMsJOQmhOQ72RlYfymSmnrpwM3OEz7IzaHKZfwe1/IXPlU4aGY78hvra45RyAtlzU9l/5SaCyaK+Y5AwBBBBGYI4EHhX1QePGcMW5t5oH9mVHQ9NoEZ+WedRjf2L28zxSArJGxVh3FTkfiONW1SJ1/aAMH/xGFc1IVbgAcCOysngRkp7sgeZoGdq30tGJWEU2Y9YBsSgcnUAHdyDDJh0NbRUj6u9PpMJufWKC8T5CaPPLaA4EdzLmcj1I51Umj2ktvfwrNbyB1OWeXtKe5l4qehoMpXmjw2JZGlWNBIwyZwoDsNxyLZZneB7q9NFAVOfpGXyviEMYOZjgG10LO7AflyPmKdmmemsGGW5lmYbWR9XGD2pG7gOQ724D4VJmO4zJeXMtxKc5JWLHLgO4DoBkB0FA4/RotzlfvluPydQeRI9cSPLNffTwrS9UmibYfhsaSDKWU+tkH1SwGS+KqFB651ulAUvNfL5YNL1khH84P8AamHSi9I/FAllbwZ75Zi3lGu/4yLQKXVQueMWP/m5+5WNVvUv6h8PMuMRsBmIo5XPTs+rH80i1UFAUUV03t0Io3kb2UVmPgoLH4Cgi/GHDXExHAySEebGq11eIRhVhn/4aA+9FI+BqP2bMk8zvqztGbQxWVrGdxSCFT+GNV/tQZGR8gSeQz92+ogY5mrP0ku/VWdzIfoQyt7kY1GCjM5UGz/8K9KKeH/AR6UUCZ1w2PqsYuxyZlcfjRW/Ums56P2O+oxJoWOS3EZUfeTtr8NsedZX0kcG2bi1uQN0kbRt4odoeZDn8tKbCMSa2nimTc8To6+KkH+1BbFFePB8US5ginjOaSorr4EZ5eI4V7KD4miDKVYZhgQQeYO4io7010bbD72e3YbkbsH6yHtIfykeYI5VY9KfX3oMbm2F5EM5bcESAcWi4k+KHM+BbuoMjqO0xF5YCF2zmtskIJ3lP4be4bP4eopj1Hmg2l0mGXkdwmZUdmRProfaHjwI6gVXGE4rHdQxzwsHjkUMpHMH9CDuI5EEUHrrruLdZEZHUMrAqykZggjIgjmCK7KKCc9ZupSW1Zp7FGltzmWjHakh8uLp14jn30uMGx64s5PWW8rxPwzU5Z9CODDoQRVp1p2k+qfD78s8kPq5W4yQnYY9SPZY9SCetAoMO9Ii/jUCSOCbL6RVlY/lYD4V9Yp6RF9IpEUcMOf0gGdh4bR2fhWwXfo0r/CvSOjxA/FXFcWfo0jP529JHckWR97Of0oEziuLz3cpknkeWRubHM9AByHcBupx6odTrK6Xt8mzs5NDAw358ncHhlxC8c95yyyLF0U1W2GHEPFFtSj+LKdpx4fRT8IBrbaAooooCpf15aSi7xNkQ5x2w9UMuG0DnJ/Mdn8NPLWdpsuGWTyAj10maQL3sfpZdyjefIc6lWwspLqdI0BeWVwoHMsx5+/MmgePo34CVhubth+8YRJ4J2mPgSyj8NOesVotgCWNpBbJwiQAn6x4s3mxJ86ytAVqmtLFBb4TePnkWjMY8ZMo/wDdW10l/SQx/ZhtrRTvdjK46KCq59CzMfw0CV0esDPd28IGfrJY0y+8wH6VaKjIVMmoXBPX4qshGa26PJ02iPVr8WJ/DVOUGma4MQEOD3Zz3uqxjrtsq/oTUzaI2Pr7+0i+vPEp8C4z+FOT0ksZyhtbYH23aVh0QbC/F291aZqDwb1+KrIR2beN5OmZHq1/rJ8qCms6KMq5oNB12aOfK8KlZRm9uRMvULmHH5Cx8QKlqrgmiDqVYZqwIIPMHcR7qjrTPRxrC9ntm4Ix2D9ZDvQ+akeedA4vR40wDwyWEjdqMmSHPmhPbUeDHay+0e6nNUWYBjclncxXERyeJgw7j3g9CMwehqv9GtIYr62iuITmkgzy5qeDKeoOYoMpXy6AgggEHcQeBr6ooJf1vatzhtwZYl/ZZT2Mv4bHeYz+qnmN3I0aqNaLYZJ6qYs1pIe0BvMTH6aju7158RvG+lMXwmK6hkgnQPHIMmU/27iDvBHAgVL+sjVhNhUu0M5LZz83Llw+y+Xst14NxHMAKlsr1Jo1kidXRwCrKcwQeYNd9Shq+1oXGFPsj523JzeFju6lD9BvgeY51R2iOnlpice1byAsB2om3SJ4rzHUZjrQbDRRRQFFFFAUUUUBWN0h0hhsYHnuHCIvvY8lUfSY8hWG021lWmFr86+3MR2YUILnuz+ovU+WdTVprp3c4pNtztki5+riX2Iwe4cyebHefDdQcadaaS4pdNPJ2VHZijz3RrnuHUniTzPTKmxqF1eGNRiM65M4It1I4Kdxk/ENw6ZnmK1rVHqja9ZLq7XK1BzRDxnI6f5efE8+A5mqNRAAABkBuAHAUHNFFFBwzZAk7gKkTWRpP/iGIzzg5x57EX3E7Knz3t+I08deWmws7I20bZT3IK7uKx8Hbpn7I8W7qQWhmjTYhew2y5gO3bYfRQb3byUHLrlQPnUDoz8nw83DDt3LbQ+4uap7ztt4Ed1M+umztFijSOMBURQqqOACjID3CtZ1n6W/4dh8sqnKV/m4fvsDv/CM28qCe9bmkny3FJ2BzjiPqo/BMwT5vtnwIprejvo56qzlumHauHyX7keYz83L/lFIHDMOkuZ44YxtSSuFXqWOW8/EmrJwHCFtLaG3T2YkVB1yGRPiTmfOg99FFFAUnvSF0P8AWwR30a5vD2JcucZO4/hY+5j3U4a6rq2WVGjdQyOpVlPBgRkQehBoIhph6ntY3+G3BimJ+SzEbf8Ay24BwO7k3TI79kCsFrC0OfDL2SA5mM9qFj9JDw8xvU9R1FazQXDHIGAIIIIBBG8EHgQedfVT9qc1ti22bK8b5knKGVj+6z+gx+pnwP0fD2aABz4UHNdN5ZpMjRyIro4yZWAKsDyIPGu6igQen+oJ4y02HdtOJgY9tfuMfbHQ7+rUoQZbeX6cMqHqjofgVNW1WC0l0Is8QXK5hVyODjsyL4OuRy6cKBEaNa/r63AW4C3SDm3Zky++oyPiwJ60xMI9ITD5R88s0Dc81218mTMnzUVrmP8Ao3HMmzuRlyScb/8AUQb/AMtaLieprFYCf2UyAfSiZXB8ADte8UD9h1uYUwBF5GPvBwfitE+tzCk43kZ+6Hb9FqZZtDL5Pas7kf8Aov8A9q5g0Lvn9mzuW8IX/wC1A98X9IWwiB9Sk07csl2F82fePymlzpPr5v7oFIdm1Q/5e+T/AFDw/CAetYvC9TOKT5fsxjU/SlZUy8VJ2/5a3zR/0bwCGvLnMc0gGX/uOP0XzFAl7a1muZQqK80rngAWdj+p8adurvUKEKz4iFY8Vtwc1B/5h4N90bu8nhTT0d0RtbBNi1hWPPiw3u33nPabzNZig+UQKAAAANwA4Dyr6oooCsdpDj8VjbyXE7bKRjPqx5KBzYncK9V7epDG8kjBEQFmZjkFA4kmpe1qay3xWbZTNbWIn1a8C54bbDvI4DkOpNBrul2k8mI3ctzLuLnsrnuRRuVR4D3nM86feo3QP5Fa/KpVynuACAeKR8VHQtuY/hHKl1qX1a/LpvlVwv7NE24HhM435dVXcT37h35UoBQFS9rn05/xC99XG2cFvtIhHB23bb9QSAB0GfOmlrr1iiytzawt+0TqQSOMUZzBbozbwPM8hU/6M6PyX11FbxDtSNlnyUcWY9FGZoGl6POh+3LJfyL2Y844c+bkdth91Tl+I91P2vBgOCx2dvFbxDJIlCjvPMk9SSSepNe+gKKKKAooooNS1k6CJitoY9wmTNoXPJvqk/VbLI+R5VKF7ZPDI8UilHRirKeII3EVblLDW/qqF+hubZQLpB2lG716jkftgcDz4HlkE1019V2uhrIJbXhL243JJvLwju+2g7uI5ZjdSqdCpIIIIORB3EEciOVATMZjz6UFtWV6k0ayROro4zVlOasO8EV31IuhWsa7wt/mX2oie1C+ZjbvI+o32h558KobQzWxZYkFVX9TOeMMhAYn7DcJPLf0FBulFFFAUUUUBRRRQFFFFAUUUUBXhxrHIbOFpriRY414lv0A4sTyA31p2nOuS0w8NGhFxcDd6tCNlT9t+C+AzPhxqedLdNbnEpvWXD5gewi7o4x3Kv8Ac7z30GwazNasuKOY484rVT2Uz3vlwZ8uJ7l4Dqd9dOrHVpJis2bbSWqH5yT63PYTvY8z9Eb+4HI6tdTk2IFJ7gNFacc+DzdEHJT9c+WfKkcNw2O3iSKFFjjQZKqjIAf/ADnxNAYdh0dvEkUKBI0AVVXgAP8A5x51r2sLT6LCrfbbJpXzEMWe9z3nuQcz5cTRp9rCgwqHak7crA+qiB7TnvP1UHNvdmalzSbSafELhp7htp23AD2UA4Ko5KP+5OZJNB58WxWW8uHmlYvLK2ZPeTuAA5AbgAOlUjqe1cjDbf1sy/tUwG3nxjXiIx15t1yHKtZ1L6p/V7F/eJ2zk0ETD2e6RgfpfVHLjxyydVAUUUUBRRRQFFFFAUUUUCu1q6nlvw1zaAJdDey7gs/jyV+5uB594nWSOS3lKsGjkQkEMMmUjcQQf0NW3Wm6f6sLbFULMPVXAGSTKN/QOPpr8RyIoJptbaG7yUMlvPy2jswSfi/gsevYPeleHFcGmtZNieNo24gMOI71PBh1BIrJaWaEXWGybFxGQCexIu+N/ut/Y5Ed1duBabyQRiCZEurXP9xNmQvWN/ahbjvX3GgzOi2unELLZUuLiIfQmzJA6SDtDzJHSmtgHpBWEwAuBJbPz2gXj8mQZ+9RSwt9FcLxLL5FdGznP/292c0J7kmHwBzJ7hWLxvVNiVrmWtnkUfSh+cHjkvaA6kCgqLC9I7a5AME8UoP1HUn3A5ishnUQMrKd+akeRFZax0yvoBlFd3CDuWVwv5c8qCyqKkuDW1iqcL2U/e2G/qU1xJrZxRuN7L5bI/RRQVrnWMxXSa1tRnPcRRdHdQfdnmaki+0xvZ8/W3dw47mlcr+XPIe6sUiM7ZAFmPdmSf70FGaRekHZQZrbK9y3eAY4/wAzDaPktKXS3W9f3+amT1MR/hw5qCPtNntP5nLpXXgWqPErsjZtmiU/Tn+bHubtHyBpoaMejrBHk97MZzx9XGCkfgW9ph4bNAj8C0cuL2URW0TSsfqjcvVmO5R1JFPjQLUNDalZr0ieUZERj9yh6gjOU+OQ6GmdhmEw20YjgjSJBwVFAHw4nqd9a9pbrPscOzWWXblH8KLJpPPfkn4iKDawMqWOsXXZDZBobQrPcbwSDnFEepHtt9keZ5UrdOddF3iG1HH+zQHcURjtuPtybiR9kZDvzrUdH9Gbi/lEVtE0jc8vZUd7MdyjqaDpxXFpryZpZnaWVzvJ3k9wAHAcgBTr1T6l/V7F3fpm+5ooGG5eYaQc27k5c9+4bNq51PQYaFmm2Zrr6+XYj6IDz+2d/dlTEoCiiigKKKKAooooCiiigKKKKAooooPPf4dHPG0cyLIjDJlcAg+RpM6ZejwCWkw+QLxPqJScvBZOPk35qd1FBFuN6PXFlJ6u5ieJuQYbj1U8GHUE1l9G9ZeIWOQhuGKD+HJ209zez+Eg1WWIYZFcIY5o0lQ8VdQw9x59aXGkno/2Nxm1uz2r9y9uP8jHMeTAdKDUrTXxbz5LiGHRyd7IEb+SQf7qysN1ord9po44WP0WE0OX+mwT3GtTxj0fMQizMJiuByCtsN7nyH81aZiGhF9Bn620nXLn6tiPzAEGgd8OrLR+4/cyoekd1mfczE1k7bUdhB4Ru/8A6zn+kipkeMqciCD3Hcfca+c6CsLTVRhMG8WkZ6yln/6jEVk47rDrIdlrS3HQxJ+mRNR4WJrkKTwoKuxDXBhUIOd2rnujDOT+UZfGtKxn0kohmLW1d+5pmCD8q7RPvFJux0RvJ/3VrO/3YnI9+WVbjg2oPEp8jIsduv8AzHBb8qbXuJFBitJNbmI3uYacxRn+HD2F8yO03mSK1fD8MmuZBHDG8sjfRQFmPXd+pp/aOejvaRZNdSvcN9Vfm4/PIlm948KZeEYDb2ibFvDHEvMIoGfiRvY9TQJHQ/0eZX2ZL+T1S8fUxkFz0Z/ZTy2vKndguAwWcQit4liQclHHqSd7HqSTXvooCiiigKKKKAooooCiiigKKKKAooooCiiigKKKKAooooCuFoooNG094eZpF6V865ooPForyp4aBcfIUUUDJPCgVzRQFFFFAUUUUBRRRQFFFFAUUUUBRRRQf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342" name="AutoShape 6" descr="data:image/jpeg;base64,/9j/4AAQSkZJRgABAQAAAQABAAD/2wCEAAkGBhQRERMUExQWFRUWGBYaFxgWGBocGBcfGxoWFxweHhgaHSYgFx0jGhcXIC8gIycpLCwsHB4xNTAqNSYrLCkBCQoKBQUFDQUFDSkYEhgpKSkpKSkpKSkpKSkpKSkpKSkpKSkpKSkpKSkpKSkpKSkpKSkpKSkpKSkpKSkpKSkpKf/AABEIAOEA4QMBIgACEQEDEQH/xAAcAAADAAIDAQAAAAAAAAAAAAAABwgFBgEDBAL/xABLEAACAQICBwQFCQYEBAUFAAABAgMABAURBgcSITFBYSJRcYEIEzKRoRQjQlJicoKSsSQzQ6KywRVTk8IWY7PRVHODo/A0RMPh8f/EABQBAQAAAAAAAAAAAAAAAAAAAAD/xAAUEQEAAAAAAAAAAAAAAAAAAAAA/9oADAMBAAIRAxEAPwB40UUUBRRRQFFFFAUVw7gAkkADeSeApXaZa+7W1LR2o+VSjMbQOUKn743v+HcfrUDRZgBmdwFaZpJrew6yzDTiWQfQg7Z82HZXzbPpU66U6xL3ESfXzNscok7MY/CPa8WzNYzBdHbm8fYt4ZJTz2FJA8W4KOpIoG1jHpJucxa2qr3NMxb+RMv6q0vENdGKy5/tPqx3Roi5eeWfxrP4L6O17LkZ5YoAeI3yOPJcl/mreMN9HawQD1sk8zc+0EX3KMx7zQIi70vvZTnJd3DeMr5e7PKsdLeyP7Tu3ixP6mqqstUGFRcLRG6yF3/qYj4Vk4tAMOXhY2vnBGf1U0EgxXTp7LMvgSP0r322lN3Gc0up0+7K4/3VWEmgWHNxsbX/AEIwfeFrH3eqbC5eNnEPubSf0EUE+2OuHFYuF2zDukVH+LKTW44N6SM65C5to5B9aJih/K20CfdW4Yh6PeHOD6tp4jy2XDD3OD+taTjPo43SZm2uIph3ODG3+5T7xQMfRzXZh13krSm3c/RnGyD4SDNPeQelb3FMrgMpDKeBBzB8CONRxj+h93Ytlc28kfcxGaHwcZqffX1o5pnd4e+1bTunemecbeKHsnxyz60FkUUntD/SFhl2Y75PUvw9amZiPivtJ/MPCm5bXSSorxsrowzVlIKsO8EbiKDtooooCiiigKKKKAooooCiiigKKKKArAaX6bW2GQ+suH3nPYjXfJIe5V/UncKwmsvWlFhUewuUl0w7EfJc+DPlwHcOLdBmRMuMYzPezNLO7SyueJ+AA5DuA3UGy6c61rvEyVZvVW/KFDuP324yHx3dwFYnRXQm6xKTYtoiwB7TndGn3n/sMz0pjauNRLTbNxiAZI+KwcHf754oOnteFPbD8Ojt41ihRY41GSqgAA8h+tAs9ENQFrb7L3bfKZBkdnesIP3eL/i3Hupn2tmkShI0VFHBUAVR5DdXdRQFFa1pNrFscPzE867Y/hp25Pyr7P4shSvxz0kmzItLUAcnnYk/6aEZfmoHrRUpYjrlxWYn9qMY7olRMvMDP41gZtMb589q8uTn3zSfptUFl0VFq6Q3IOYuJge8Svn+te2109xCI5pe3A8ZXYe5iRQWLRUv4Vr2xSEjbkScDlLGP6k2W+Nb9gPpHQOQt1bvD3vGdtfErkGA8M6Bvywq4KsAwPEEZg+IPGl1pdqMsrzN4R8llPOMZxk9Y+A/CR51uuB6TW16m1bTxyjnsntDxU9pfMCsnQSLplq3vMMb55NqLPszR5mM9Ccs0PRgOmdfGh2sO7wx84JM4ye1E++NvL6J+0uR8armeBXUq6hlYZMrAEEHkQdxFJjWLqGVg0+GjZbeWtydzf8Alk+yfsnd3ZcKDftA9ZNtisfzZ9XMBm8LHtDqp+mvUeYFbbUTxSzWswILwzRN1V0YfEGqJ1Va4EvwttdEJdAZKeCz5d3JX7158R3AGfRRRQFFFFAUUUUBRRRQFaLrS1lphUOymT3UgPq05KOG2w7hyH0j0BIzem2l8WGWj3Em88I0z3yOeCj9SeQBqSsZxiW8uJJ5mLyyNmf0AA5ADIAd2VB1zTTXU5LF5ZpX6s7sx+JJ3ZVQmqnU6tiFubsB7niqcVg/sz9eA5d9c6ndVPyFBd3S/tLjsKf4Ckf9Qjj3Dd3006AoorSdY+s+HCo9kZSXLD5uLPh9p8vZXpxPLmQGe0m0stsOi9bcyBBwUcXc9yrxY/Ac8qQOm2vO7vC0dsTawcOyfnWHVx7PgvvNaLj+kU99M01xIZHPfwUdyrwUdBTF0B1ETXQWa9LQQnIiMfvnHUH92D139BxoFlYYdNcyBIo3lkb6KAsx67v1pk6Pej3ez5NcOlsp5H5yT8qkKPNqfmA6M21jH6u2hSJeeyO03VmPaY9STWToFfhfo9YfGB61ppm55sEX3IM/ia2G31S4Ug3WcZ+9tN/Uxrb6KDWX1aYYRl8ht/KMA+8b6x95qawqQf8A0oQ96O6n4Nl8K3aigUOM+jjauCba4lhPc4Ei/wC1h7zS50j1JYjaAssYuEH0oM2P+mQG9wNVJRQRNa3kttKHjZ4pUO4qSrqfLePCm9oP6QUiERYiu2m4evQZOPvoNzDquR6Gmrpbq6ssSU+viAk5Sp2ZB+Ie0OjAip+0+1RXWGFpF+ftv81BvQf8xfo+O8dRwoKdwzFIrmJZYZFkjbgyHMH/ALHvB3ivVUf6F6eXOFy7cDZocvWRN7Eg6jk3cw3jwzBp3QnTq3xSD1kJyZchJE2W3GeveDyYbj0OYAYTWbqqixRDJHsx3SjsvykA+i+XHo3EdRuqZ8Sw2a0naKVWiljbeDuKkbwQR5EEcdxFWtWh61NWaYpDtx5LdRj5tuAccdhj3HkeR6E0GK1Pa1RfoLW5bK6Qdlj/AB1A4/fA4jmN/fk0aidlltZ8jtRTQv4MjKfgQRVTasNP1xW1DNkLiPJZkHfycD6rZHwOY5UG5UUUUBRRRQFcO4AJJyA3kngK5pW6+9MvktmLWNspbnMNlxWIbm8No5L1G1QKLWrpycTvWKk/J4s0hHIjm+Xe5GfgFHKtw1E6uPXOMQuF+bQ/MKfpuOL+Cnh9r7u9caE6KviV5FbpmAxzkb6iD2m924dSBVe4dh6W8UcUShY41Cqo5ADIf/2g9NFFeHG8YjtLeWeY5RxqWbv3cAO8k5ADvIoNc1l6wo8Jttrc88mYhj682b7K5jxOQ6iWry8mu52dy0s0rbzxZmJyAAHkAB0Ar26XaUy4jdSXEx3tuVc90aj2VHQfEknnTr1JasBbxrfXKfPuM4VYfulI9rLk7D3A95NB6dVWpxLILc3iq9yciiHIrB/ZpOvAcu+mrRRQFFFBNAUVpWket/DrIsjTetkXikI2yD3FvZB6Z51pN/6SyAkQ2TMORklCn8qo39VA66KQqekrLnvsoyOkrD/YazOGekjbMcp7WWLqjLIB7wh+FA4aK17RzT+xv8hb3CM5/hsdmT8jZE+IzFbDQFfLoCCCAQRkQeBr6ooEXrV1JhQ91h6HIZmS3X3lox+qe7upSaO6Rz2E6z27lHX8rDmrD6Snu/uKs+kdrr1VDJ7+0TLi1xGo98ij+ofi76BnaCabQ4parNH2XGQljz3xt3dQeIPMdQQNjqPdBtMpcMu0njzK8JUz3SIeI8eYPI5VW2EYtHdQRzwsGjkUMpHce/uIOYI5EGgVGvXVx65DiFuvzkY+fUfTQfT+8o496/d3p7QjSyTDbyO4TMgHKRc/bQ+0v9x3EA1YToGBBAIO4g8D5VKOtXQg4ZfMqA+olzeE9wz3pn3qTl4bJ50FUYdfpPFHLGwZJFDKRzBGYr0UkfR40yzElhI3s5yQZ92fzijzO2B1endQFFFFBwzZDM8BUhaxNKTiOITT59jPYiHci5hffvY9WNUVre0k+RYXOwOTyj1Mfi+YJ8kDnxAqYtHMFa8uoLdOMsirn3AnefALmfKgfmoDRD5PZtdyLlJc+xnxEand4bTZt1AWmrXTZ2qxRpGgyVFVVHcFAA+AruoCkJ6Q2mJeWOwjbsx5STZc2I7CnwU7WX2h3U8MVxJLeCWaQ5JEjO3goJP6VGeL4k9zPLNIc3ldnbxYk/DhQbtqY0F/xC89ZKM7e32WcHg7fQTwJGZ6DLnVQ1qmrHRUYfh0MRGUjD1kvftuASD90ZL+GtroCiisLpfpXFhtq9xNwXcqj2pGPBR49/IAnlQfGl2mlthkPrbh8ic9hF3vIRyVfdmTkBzNTfptravMRZl2zDAeEMZyBH22GRkPju7gKwOlelM2I3L3E7ZsdyqPZReSqOQHxOZO80zdWeo4zhLm/BWM5MkHBnHEFzxVT9Ubzzy5grsD0Zub19i2heUjjsjcvix3L5mt/wAN9He/kAMskEPQszMPyLs/zVQ+H4bFbxiOGNI0XgqKFUeQ/WvTQIJ/Rrny3XkRPWNwPfmf0rX8Y1DYnACUWOcD/Kff+VwpJ8M6p2igia9sZbaTYlR4pFyOywKsO45Hf50xtBNedzZlYrvauYOGZPzyDox9sDub3in/AKQaMW19H6u5iWRd+WY7S9VYb1PgannWTqblw4NPAWmteZ/iRffy4r9seYHMKKwPHoL2FZreQSRtzHI8wQd6sO476yFSFoJp5PhVwJIyWjYgSxE9mQf2Ycm5dRmDVej2kEN9bx3EDbUbjzU81YcmB3EUGSrhlBBB3g8RXNFBLmuDV/8A4bdbcQ/ZpyzR9yNxZPAZ5jp4Gth1Aac+pmNhK3YmJaEn6MnNfBwPePtU4tO9FExKylt2yDEbUbfVceyfDPcehNSKpkt5uaSxP5oyH9QwoLarRtcOiHy/Dn2Fzmgzlj7zkO2o+8ue7mQtZ7QzSRcQsoLlcgXXtgfRcbnHkwPllWbNBFuj2NvZXMNxH7UThh1HNT0IzHnVk4ZiCXEMc0ZzSRFdfBgCP1qTtZejfyHEriIDJC23H3bD9oZeBJXxU06vR/0k+UYe1ux7ds+yPuPmy+47Y8AKBoUUUUCI9JPGc5LS2B9lXlYfeOwv9L1ivR2wX1t/LORmIItx7mkOyP5VkrAa6MQ9bjN1v3JsRjpsouf821TX9HbDAmHSS5dqWZt/RAqj4lvfQNSiiigW2vzGPU4UYwd88iJ5D5xv6APOkdqwwMXeKWsTDNA+245bMYLkHodkDzphekriGcllD9VZZCPvFFH9De+vH6N2H7V5czf5cIUdDI4P6Rn30FCUUUUBUw67tMze37QofmbYlFHJn/iN7xsjovU1QumOM/JLG5uBxjicr97LJf5iKjy1t2mkVF3vIwUdSxyHxNA1tRmrdbpze3K7UMbZRIeEjjeWI5qu7dzPgQaGrHaO4Klnaw28fsxIq+JA3k9S2ZPU1kaAoorFY9pRa2KhrmdIgeG0e03go3t5CgytFaVaa5MKkbZF2FOeWbpIq/mZQK3G3uFkUOjBlYZhlIII7wRuNB2V8ugIIIBB3EHga+qKCa9curH/AA+T5Tbr+zSnIqP4Lnfl9w8u7eO7Py6mdPzh92IZW/ZrghWz4Rudyv07m6b/AKIqkMbweO7t5YJRtRyKVYfoR3EHIg94FR5pFgb2V1Nbye1E5XPkw4qw6MpB86C0aK0nVDpWb/DYmc5yxfNSd5K5bLeaFTn351u1AVNOvzRoW2IiZBklyu2e7bXsv7+y3ixqlqWuv3BBPhZlA7VvIjg89lvm2Hh2lP4RQav6N+kX/wBTZse6aMe5H/8Axn308qkjVXjPyXFrRyclZ/Vt3ZSAx7/AsD5VW9Aj/STwXdaXQHN4WP8AOn6SVrfo+Yx6rEzCTunidR95PnB/Kr03NdGGibB7ndvj2JF6bLDP+UsPOpw0IxD1GI2cmeWzPFn4FgD8CaCx6K42aKCNdL7sy3925+lPMf52y+GVUzqgsvVYPZj6yFz+N2b9CKlS6mLyMx4sxJ8yTVeavVAwqwy/8NB/QpPxzoNhooooJy9I2XPEoR3W6/GSU1sXo0xfN3zfahHuEh/vWA9I6PLELc99uPhJL/8Aqs56NE/Zvk6wt7xIP7UDuooooNA15zbODTj6zwr/AO4p/tSF1XWokxexU8PXK35AXHxWn/rstDJg1zlxQxP5LIufwzqeNXuIiDE7KRjkomQMe4Mdg/BjQWCKKBRQYvSfHFsrSe5beIkZgD9I8FHmxA86kDG8amvbh5pmLyyNv/QKo5AcAKqvWdgcl5hd1DEM5GVWUDixjdJNkdTsZDxpC6ldHBcYsglU/s4aUg7iGjZQuY6MRu6UGqYnoleWyCSe2miQ5dp42C7+G8jd51m9XmsqfCphkS9ux+chJ3b+LJn7L/rwPSrp7ZZFZHUMrAhlYAhgeIIPEVKGtXRBcNxB4o/3TqJYh9VWLDZz55MrDwAoKqw3EY7iKOaJg8cihlYcwd/l4V6aU3o642ZbGa3Y5mCQFeiyAkD86yHzps0BSA9I7R/Ynt7tR+9Vo3P2kyKk9SrEfgp/0svSDtA+FBucc8ZHmGT/AHUGkejjjRS7uLYnsyxhx96MgfFXP5aoSpR1NXXq8ZtPtF1P4o3FVdQFYjS/D/X2N1FlntwygDrsHL45Vl64IoIit5ijqw4qQw8Qc6tizuBJGjjgyqw8wD/eoou4tmR1+qzD3EirB0Gk2sMsT32tv/0kz+NB36V2XrrG6j+vDKvmUbL45VGkblSCOI3jy31bs0e0pHeCPfuqIDQVR/x8OvvopF/8V9a5oNPu4tiR1+qzD3Eiqq1PXvrcGsznmVVkP4HdR8AKmTSq29Xe3SH6M8w9ztT29HTFvWWE0Ge+GXP8MgzH8yvQNiiiigSHpK4b2bKcDgZY2PjsOv6PWB9HbFRHiMsJOQmhOQ72RlYfymSmnrpwM3OEz7IzaHKZfwe1/IXPlU4aGY78hvra45RyAtlzU9l/5SaCyaK+Y5AwBBBBGYI4EHhX1QePGcMW5t5oH9mVHQ9NoEZ+WedRjf2L28zxSArJGxVh3FTkfiONW1SJ1/aAMH/xGFc1IVbgAcCOysngRkp7sgeZoGdq30tGJWEU2Y9YBsSgcnUAHdyDDJh0NbRUj6u9PpMJufWKC8T5CaPPLaA4EdzLmcj1I51Umj2ktvfwrNbyB1OWeXtKe5l4qehoMpXmjw2JZGlWNBIwyZwoDsNxyLZZneB7q9NFAVOfpGXyviEMYOZjgG10LO7AflyPmKdmmemsGGW5lmYbWR9XGD2pG7gOQ724D4VJmO4zJeXMtxKc5JWLHLgO4DoBkB0FA4/RotzlfvluPydQeRI9cSPLNffTwrS9UmibYfhsaSDKWU+tkH1SwGS+KqFB651ulAUvNfL5YNL1khH84P8AamHSi9I/FAllbwZ75Zi3lGu/4yLQKXVQueMWP/m5+5WNVvUv6h8PMuMRsBmIo5XPTs+rH80i1UFAUUV03t0Io3kb2UVmPgoLH4Cgi/GHDXExHAySEebGq11eIRhVhn/4aA+9FI+BqP2bMk8zvqztGbQxWVrGdxSCFT+GNV/tQZGR8gSeQz92+ogY5mrP0ku/VWdzIfoQyt7kY1GCjM5UGz/8K9KKeH/AR6UUCZ1w2PqsYuxyZlcfjRW/Ums56P2O+oxJoWOS3EZUfeTtr8NsedZX0kcG2bi1uQN0kbRt4odoeZDn8tKbCMSa2nimTc8To6+KkH+1BbFFePB8US5ginjOaSorr4EZ5eI4V7KD4miDKVYZhgQQeYO4io7010bbD72e3YbkbsH6yHtIfykeYI5VY9KfX3oMbm2F5EM5bcESAcWi4k+KHM+BbuoMjqO0xF5YCF2zmtskIJ3lP4be4bP4eopj1Hmg2l0mGXkdwmZUdmRProfaHjwI6gVXGE4rHdQxzwsHjkUMpHMH9CDuI5EEUHrrruLdZEZHUMrAqykZggjIgjmCK7KKCc9ZupSW1Zp7FGltzmWjHakh8uLp14jn30uMGx64s5PWW8rxPwzU5Z9CODDoQRVp1p2k+qfD78s8kPq5W4yQnYY9SPZY9SCetAoMO9Ii/jUCSOCbL6RVlY/lYD4V9Yp6RF9IpEUcMOf0gGdh4bR2fhWwXfo0r/CvSOjxA/FXFcWfo0jP529JHckWR97Of0oEziuLz3cpknkeWRubHM9AByHcBupx6odTrK6Xt8mzs5NDAw358ncHhlxC8c95yyyLF0U1W2GHEPFFtSj+LKdpx4fRT8IBrbaAooooCpf15aSi7xNkQ5x2w9UMuG0DnJ/Mdn8NPLWdpsuGWTyAj10maQL3sfpZdyjefIc6lWwspLqdI0BeWVwoHMsx5+/MmgePo34CVhubth+8YRJ4J2mPgSyj8NOesVotgCWNpBbJwiQAn6x4s3mxJ86ytAVqmtLFBb4TePnkWjMY8ZMo/wDdW10l/SQx/ZhtrRTvdjK46KCq59CzMfw0CV0esDPd28IGfrJY0y+8wH6VaKjIVMmoXBPX4qshGa26PJ02iPVr8WJ/DVOUGma4MQEOD3Zz3uqxjrtsq/oTUzaI2Pr7+0i+vPEp8C4z+FOT0ksZyhtbYH23aVh0QbC/F291aZqDwb1+KrIR2beN5OmZHq1/rJ8qCms6KMq5oNB12aOfK8KlZRm9uRMvULmHH5Cx8QKlqrgmiDqVYZqwIIPMHcR7qjrTPRxrC9ntm4Ix2D9ZDvQ+akeedA4vR40wDwyWEjdqMmSHPmhPbUeDHay+0e6nNUWYBjclncxXERyeJgw7j3g9CMwehqv9GtIYr62iuITmkgzy5qeDKeoOYoMpXy6AgggEHcQeBr6ooJf1vatzhtwZYl/ZZT2Mv4bHeYz+qnmN3I0aqNaLYZJ6qYs1pIe0BvMTH6aju7158RvG+lMXwmK6hkgnQPHIMmU/27iDvBHAgVL+sjVhNhUu0M5LZz83Llw+y+Xst14NxHMAKlsr1Jo1kidXRwCrKcwQeYNd9Shq+1oXGFPsj523JzeFju6lD9BvgeY51R2iOnlpice1byAsB2om3SJ4rzHUZjrQbDRRRQFFFFAUUUUBWN0h0hhsYHnuHCIvvY8lUfSY8hWG021lWmFr86+3MR2YUILnuz+ovU+WdTVprp3c4pNtztki5+riX2Iwe4cyebHefDdQcadaaS4pdNPJ2VHZijz3RrnuHUniTzPTKmxqF1eGNRiM65M4It1I4Kdxk/ENw6ZnmK1rVHqja9ZLq7XK1BzRDxnI6f5efE8+A5mqNRAAABkBuAHAUHNFFFBwzZAk7gKkTWRpP/iGIzzg5x57EX3E7Knz3t+I08deWmws7I20bZT3IK7uKx8Hbpn7I8W7qQWhmjTYhew2y5gO3bYfRQb3byUHLrlQPnUDoz8nw83DDt3LbQ+4uap7ztt4Ed1M+umztFijSOMBURQqqOACjID3CtZ1n6W/4dh8sqnKV/m4fvsDv/CM28qCe9bmkny3FJ2BzjiPqo/BMwT5vtnwIprejvo56qzlumHauHyX7keYz83L/lFIHDMOkuZ44YxtSSuFXqWOW8/EmrJwHCFtLaG3T2YkVB1yGRPiTmfOg99FFFAUnvSF0P8AWwR30a5vD2JcucZO4/hY+5j3U4a6rq2WVGjdQyOpVlPBgRkQehBoIhph6ntY3+G3BimJ+SzEbf8Ay24BwO7k3TI79kCsFrC0OfDL2SA5mM9qFj9JDw8xvU9R1FazQXDHIGAIIIIBBG8EHgQedfVT9qc1ti22bK8b5knKGVj+6z+gx+pnwP0fD2aABz4UHNdN5ZpMjRyIro4yZWAKsDyIPGu6igQen+oJ4y02HdtOJgY9tfuMfbHQ7+rUoQZbeX6cMqHqjofgVNW1WC0l0Is8QXK5hVyODjsyL4OuRy6cKBEaNa/r63AW4C3SDm3Zky++oyPiwJ60xMI9ITD5R88s0Dc81218mTMnzUVrmP8Ao3HMmzuRlyScb/8AUQb/AMtaLieprFYCf2UyAfSiZXB8ADte8UD9h1uYUwBF5GPvBwfitE+tzCk43kZ+6Hb9FqZZtDL5Pas7kf8Aov8A9q5g0Lvn9mzuW8IX/wC1A98X9IWwiB9Sk07csl2F82fePymlzpPr5v7oFIdm1Q/5e+T/AFDw/CAetYvC9TOKT5fsxjU/SlZUy8VJ2/5a3zR/0bwCGvLnMc0gGX/uOP0XzFAl7a1muZQqK80rngAWdj+p8adurvUKEKz4iFY8Vtwc1B/5h4N90bu8nhTT0d0RtbBNi1hWPPiw3u33nPabzNZig+UQKAAAANwA4Dyr6oooCsdpDj8VjbyXE7bKRjPqx5KBzYncK9V7epDG8kjBEQFmZjkFA4kmpe1qay3xWbZTNbWIn1a8C54bbDvI4DkOpNBrul2k8mI3ctzLuLnsrnuRRuVR4D3nM86feo3QP5Fa/KpVynuACAeKR8VHQtuY/hHKl1qX1a/LpvlVwv7NE24HhM435dVXcT37h35UoBQFS9rn05/xC99XG2cFvtIhHB23bb9QSAB0GfOmlrr1iiytzawt+0TqQSOMUZzBbozbwPM8hU/6M6PyX11FbxDtSNlnyUcWY9FGZoGl6POh+3LJfyL2Y844c+bkdth91Tl+I91P2vBgOCx2dvFbxDJIlCjvPMk9SSSepNe+gKKKKAooooNS1k6CJitoY9wmTNoXPJvqk/VbLI+R5VKF7ZPDI8UilHRirKeII3EVblLDW/qqF+hubZQLpB2lG716jkftgcDz4HlkE1019V2uhrIJbXhL243JJvLwju+2g7uI5ZjdSqdCpIIIIORB3EEciOVATMZjz6UFtWV6k0ayROro4zVlOasO8EV31IuhWsa7wt/mX2oie1C+ZjbvI+o32h558KobQzWxZYkFVX9TOeMMhAYn7DcJPLf0FBulFFFAUUUUBRRRQFFFFAUUUUBXhxrHIbOFpriRY414lv0A4sTyA31p2nOuS0w8NGhFxcDd6tCNlT9t+C+AzPhxqedLdNbnEpvWXD5gewi7o4x3Kv8Ac7z30GwazNasuKOY484rVT2Uz3vlwZ8uJ7l4Dqd9dOrHVpJis2bbSWqH5yT63PYTvY8z9Eb+4HI6tdTk2IFJ7gNFacc+DzdEHJT9c+WfKkcNw2O3iSKFFjjQZKqjIAf/ADnxNAYdh0dvEkUKBI0AVVXgAP8A5x51r2sLT6LCrfbbJpXzEMWe9z3nuQcz5cTRp9rCgwqHak7crA+qiB7TnvP1UHNvdmalzSbSafELhp7htp23AD2UA4Ko5KP+5OZJNB58WxWW8uHmlYvLK2ZPeTuAA5AbgAOlUjqe1cjDbf1sy/tUwG3nxjXiIx15t1yHKtZ1L6p/V7F/eJ2zk0ETD2e6RgfpfVHLjxyydVAUUUUBRRRQFFFFAUUUUCu1q6nlvw1zaAJdDey7gs/jyV+5uB594nWSOS3lKsGjkQkEMMmUjcQQf0NW3Wm6f6sLbFULMPVXAGSTKN/QOPpr8RyIoJptbaG7yUMlvPy2jswSfi/gsevYPeleHFcGmtZNieNo24gMOI71PBh1BIrJaWaEXWGybFxGQCexIu+N/ut/Y5Ed1duBabyQRiCZEurXP9xNmQvWN/ahbjvX3GgzOi2unELLZUuLiIfQmzJA6SDtDzJHSmtgHpBWEwAuBJbPz2gXj8mQZ+9RSwt9FcLxLL5FdGznP/292c0J7kmHwBzJ7hWLxvVNiVrmWtnkUfSh+cHjkvaA6kCgqLC9I7a5AME8UoP1HUn3A5ishnUQMrKd+akeRFZax0yvoBlFd3CDuWVwv5c8qCyqKkuDW1iqcL2U/e2G/qU1xJrZxRuN7L5bI/RRQVrnWMxXSa1tRnPcRRdHdQfdnmaki+0xvZ8/W3dw47mlcr+XPIe6sUiM7ZAFmPdmSf70FGaRekHZQZrbK9y3eAY4/wAzDaPktKXS3W9f3+amT1MR/hw5qCPtNntP5nLpXXgWqPErsjZtmiU/Tn+bHubtHyBpoaMejrBHk97MZzx9XGCkfgW9ph4bNAj8C0cuL2URW0TSsfqjcvVmO5R1JFPjQLUNDalZr0ieUZERj9yh6gjOU+OQ6GmdhmEw20YjgjSJBwVFAHw4nqd9a9pbrPscOzWWXblH8KLJpPPfkn4iKDawMqWOsXXZDZBobQrPcbwSDnFEepHtt9keZ5UrdOddF3iG1HH+zQHcURjtuPtybiR9kZDvzrUdH9Gbi/lEVtE0jc8vZUd7MdyjqaDpxXFpryZpZnaWVzvJ3k9wAHAcgBTr1T6l/V7F3fpm+5ooGG5eYaQc27k5c9+4bNq51PQYaFmm2Zrr6+XYj6IDz+2d/dlTEoCiiigKKKKAooooCiiigKKKKAooooPPf4dHPG0cyLIjDJlcAg+RpM6ZejwCWkw+QLxPqJScvBZOPk35qd1FBFuN6PXFlJ6u5ieJuQYbj1U8GHUE1l9G9ZeIWOQhuGKD+HJ209zez+Eg1WWIYZFcIY5o0lQ8VdQw9x59aXGkno/2Nxm1uz2r9y9uP8jHMeTAdKDUrTXxbz5LiGHRyd7IEb+SQf7qysN1ord9po44WP0WE0OX+mwT3GtTxj0fMQizMJiuByCtsN7nyH81aZiGhF9Bn620nXLn6tiPzAEGgd8OrLR+4/cyoekd1mfczE1k7bUdhB4Ru/8A6zn+kipkeMqciCD3Hcfca+c6CsLTVRhMG8WkZ6yln/6jEVk47rDrIdlrS3HQxJ+mRNR4WJrkKTwoKuxDXBhUIOd2rnujDOT+UZfGtKxn0kohmLW1d+5pmCD8q7RPvFJux0RvJ/3VrO/3YnI9+WVbjg2oPEp8jIsduv8AzHBb8qbXuJFBitJNbmI3uYacxRn+HD2F8yO03mSK1fD8MmuZBHDG8sjfRQFmPXd+pp/aOejvaRZNdSvcN9Vfm4/PIlm948KZeEYDb2ibFvDHEvMIoGfiRvY9TQJHQ/0eZX2ZL+T1S8fUxkFz0Z/ZTy2vKndguAwWcQit4liQclHHqSd7HqSTXvooCiiigKKKKAooooCiiigKKKKAooooCiiigKKKKAooooCuFoooNG094eZpF6V865ooPForyp4aBcfIUUUDJPCgVzRQFFFFAUUUUBRRRQFFFFAUUUUBRRRQf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344" name="AutoShape 8" descr="data:image/jpeg;base64,/9j/4AAQSkZJRgABAQAAAQABAAD/2wCEAAkGBhQRERMUExQWFRUWGBYaFxgWGBocGBcfGxoWFxweHhgaHSYgFx0jGhcXIC8gIycpLCwsHB4xNTAqNSYrLCkBCQoKBQUFDQUFDSkYEhgpKSkpKSkpKSkpKSkpKSkpKSkpKSkpKSkpKSkpKSkpKSkpKSkpKSkpKSkpKSkpKSkpKf/AABEIAOEA4QMBIgACEQEDEQH/xAAcAAADAAIDAQAAAAAAAAAAAAAABwgFBgEDBAL/xABLEAACAQICBwQFCQYEBAUFAAABAgMABAURBgcSITFBYSJRcYEIEzKRoRQjQlJicoKSsSQzQ6KywRVTk8IWY7PRVHODo/A0RMPh8f/EABQBAQAAAAAAAAAAAAAAAAAAAAD/xAAUEQEAAAAAAAAAAAAAAAAAAAAA/9oADAMBAAIRAxEAPwB40UUUBRRRQFFFFAUVw7gAkkADeSeApXaZa+7W1LR2o+VSjMbQOUKn743v+HcfrUDRZgBmdwFaZpJrew6yzDTiWQfQg7Z82HZXzbPpU66U6xL3ESfXzNscok7MY/CPa8WzNYzBdHbm8fYt4ZJTz2FJA8W4KOpIoG1jHpJucxa2qr3NMxb+RMv6q0vENdGKy5/tPqx3Roi5eeWfxrP4L6O17LkZ5YoAeI3yOPJcl/mreMN9HawQD1sk8zc+0EX3KMx7zQIi70vvZTnJd3DeMr5e7PKsdLeyP7Tu3ixP6mqqstUGFRcLRG6yF3/qYj4Vk4tAMOXhY2vnBGf1U0EgxXTp7LMvgSP0r322lN3Gc0up0+7K4/3VWEmgWHNxsbX/AEIwfeFrH3eqbC5eNnEPubSf0EUE+2OuHFYuF2zDukVH+LKTW44N6SM65C5to5B9aJih/K20CfdW4Yh6PeHOD6tp4jy2XDD3OD+taTjPo43SZm2uIph3ODG3+5T7xQMfRzXZh13krSm3c/RnGyD4SDNPeQelb3FMrgMpDKeBBzB8CONRxj+h93Ytlc28kfcxGaHwcZqffX1o5pnd4e+1bTunemecbeKHsnxyz60FkUUntD/SFhl2Y75PUvw9amZiPivtJ/MPCm5bXSSorxsrowzVlIKsO8EbiKDtooooCiiigKKKKAooooCiiigKKKKArAaX6bW2GQ+suH3nPYjXfJIe5V/UncKwmsvWlFhUewuUl0w7EfJc+DPlwHcOLdBmRMuMYzPezNLO7SyueJ+AA5DuA3UGy6c61rvEyVZvVW/KFDuP324yHx3dwFYnRXQm6xKTYtoiwB7TndGn3n/sMz0pjauNRLTbNxiAZI+KwcHf754oOnteFPbD8Ojt41ihRY41GSqgAA8h+tAs9ENQFrb7L3bfKZBkdnesIP3eL/i3Hupn2tmkShI0VFHBUAVR5DdXdRQFFa1pNrFscPzE867Y/hp25Pyr7P4shSvxz0kmzItLUAcnnYk/6aEZfmoHrRUpYjrlxWYn9qMY7olRMvMDP41gZtMb589q8uTn3zSfptUFl0VFq6Q3IOYuJge8Svn+te2109xCI5pe3A8ZXYe5iRQWLRUv4Vr2xSEjbkScDlLGP6k2W+Nb9gPpHQOQt1bvD3vGdtfErkGA8M6Bvywq4KsAwPEEZg+IPGl1pdqMsrzN4R8llPOMZxk9Y+A/CR51uuB6TW16m1bTxyjnsntDxU9pfMCsnQSLplq3vMMb55NqLPszR5mM9Ccs0PRgOmdfGh2sO7wx84JM4ye1E++NvL6J+0uR8armeBXUq6hlYZMrAEEHkQdxFJjWLqGVg0+GjZbeWtydzf8Alk+yfsnd3ZcKDftA9ZNtisfzZ9XMBm8LHtDqp+mvUeYFbbUTxSzWswILwzRN1V0YfEGqJ1Va4EvwttdEJdAZKeCz5d3JX7158R3AGfRRRQFFFFAUUUUBRRRQFaLrS1lphUOymT3UgPq05KOG2w7hyH0j0BIzem2l8WGWj3Em88I0z3yOeCj9SeQBqSsZxiW8uJJ5mLyyNmf0AA5ADIAd2VB1zTTXU5LF5ZpX6s7sx+JJ3ZVQmqnU6tiFubsB7niqcVg/sz9eA5d9c6ndVPyFBd3S/tLjsKf4Ckf9Qjj3Dd3006AoorSdY+s+HCo9kZSXLD5uLPh9p8vZXpxPLmQGe0m0stsOi9bcyBBwUcXc9yrxY/Ac8qQOm2vO7vC0dsTawcOyfnWHVx7PgvvNaLj+kU99M01xIZHPfwUdyrwUdBTF0B1ETXQWa9LQQnIiMfvnHUH92D139BxoFlYYdNcyBIo3lkb6KAsx67v1pk6Pej3ez5NcOlsp5H5yT8qkKPNqfmA6M21jH6u2hSJeeyO03VmPaY9STWToFfhfo9YfGB61ppm55sEX3IM/ia2G31S4Ug3WcZ+9tN/Uxrb6KDWX1aYYRl8ht/KMA+8b6x95qawqQf8A0oQ96O6n4Nl8K3aigUOM+jjauCba4lhPc4Ei/wC1h7zS50j1JYjaAssYuEH0oM2P+mQG9wNVJRQRNa3kttKHjZ4pUO4qSrqfLePCm9oP6QUiERYiu2m4evQZOPvoNzDquR6Gmrpbq6ssSU+viAk5Sp2ZB+Ie0OjAip+0+1RXWGFpF+ftv81BvQf8xfo+O8dRwoKdwzFIrmJZYZFkjbgyHMH/ALHvB3ivVUf6F6eXOFy7cDZocvWRN7Eg6jk3cw3jwzBp3QnTq3xSD1kJyZchJE2W3GeveDyYbj0OYAYTWbqqixRDJHsx3SjsvykA+i+XHo3EdRuqZ8Sw2a0naKVWiljbeDuKkbwQR5EEcdxFWtWh61NWaYpDtx5LdRj5tuAccdhj3HkeR6E0GK1Pa1RfoLW5bK6Qdlj/AB1A4/fA4jmN/fk0aidlltZ8jtRTQv4MjKfgQRVTasNP1xW1DNkLiPJZkHfycD6rZHwOY5UG5UUUUBRRRQFcO4AJJyA3kngK5pW6+9MvktmLWNspbnMNlxWIbm8No5L1G1QKLWrpycTvWKk/J4s0hHIjm+Xe5GfgFHKtw1E6uPXOMQuF+bQ/MKfpuOL+Cnh9r7u9caE6KviV5FbpmAxzkb6iD2m924dSBVe4dh6W8UcUShY41Cqo5ADIf/2g9NFFeHG8YjtLeWeY5RxqWbv3cAO8k5ADvIoNc1l6wo8Jttrc88mYhj682b7K5jxOQ6iWry8mu52dy0s0rbzxZmJyAAHkAB0Ar26XaUy4jdSXEx3tuVc90aj2VHQfEknnTr1JasBbxrfXKfPuM4VYfulI9rLk7D3A95NB6dVWpxLILc3iq9yciiHIrB/ZpOvAcu+mrRRQFFFBNAUVpWket/DrIsjTetkXikI2yD3FvZB6Z51pN/6SyAkQ2TMORklCn8qo39VA66KQqekrLnvsoyOkrD/YazOGekjbMcp7WWLqjLIB7wh+FA4aK17RzT+xv8hb3CM5/hsdmT8jZE+IzFbDQFfLoCCCAQRkQeBr6ooEXrV1JhQ91h6HIZmS3X3lox+qe7upSaO6Rz2E6z27lHX8rDmrD6Snu/uKs+kdrr1VDJ7+0TLi1xGo98ij+ofi76BnaCabQ4parNH2XGQljz3xt3dQeIPMdQQNjqPdBtMpcMu0njzK8JUz3SIeI8eYPI5VW2EYtHdQRzwsGjkUMpHce/uIOYI5EGgVGvXVx65DiFuvzkY+fUfTQfT+8o496/d3p7QjSyTDbyO4TMgHKRc/bQ+0v9x3EA1YToGBBAIO4g8D5VKOtXQg4ZfMqA+olzeE9wz3pn3qTl4bJ50FUYdfpPFHLGwZJFDKRzBGYr0UkfR40yzElhI3s5yQZ92fzijzO2B1endQFFFFBwzZDM8BUhaxNKTiOITT59jPYiHci5hffvY9WNUVre0k+RYXOwOTyj1Mfi+YJ8kDnxAqYtHMFa8uoLdOMsirn3AnefALmfKgfmoDRD5PZtdyLlJc+xnxEand4bTZt1AWmrXTZ2qxRpGgyVFVVHcFAA+AruoCkJ6Q2mJeWOwjbsx5STZc2I7CnwU7WX2h3U8MVxJLeCWaQ5JEjO3goJP6VGeL4k9zPLNIc3ldnbxYk/DhQbtqY0F/xC89ZKM7e32WcHg7fQTwJGZ6DLnVQ1qmrHRUYfh0MRGUjD1kvftuASD90ZL+GtroCiisLpfpXFhtq9xNwXcqj2pGPBR49/IAnlQfGl2mlthkPrbh8ic9hF3vIRyVfdmTkBzNTfptravMRZl2zDAeEMZyBH22GRkPju7gKwOlelM2I3L3E7ZsdyqPZReSqOQHxOZO80zdWeo4zhLm/BWM5MkHBnHEFzxVT9Ubzzy5grsD0Zub19i2heUjjsjcvix3L5mt/wAN9He/kAMskEPQszMPyLs/zVQ+H4bFbxiOGNI0XgqKFUeQ/WvTQIJ/Rrny3XkRPWNwPfmf0rX8Y1DYnACUWOcD/Kff+VwpJ8M6p2igia9sZbaTYlR4pFyOywKsO45Hf50xtBNedzZlYrvauYOGZPzyDox9sDub3in/AKQaMW19H6u5iWRd+WY7S9VYb1PgannWTqblw4NPAWmteZ/iRffy4r9seYHMKKwPHoL2FZreQSRtzHI8wQd6sO476yFSFoJp5PhVwJIyWjYgSxE9mQf2Ycm5dRmDVej2kEN9bx3EDbUbjzU81YcmB3EUGSrhlBBB3g8RXNFBLmuDV/8A4bdbcQ/ZpyzR9yNxZPAZ5jp4Gth1Aac+pmNhK3YmJaEn6MnNfBwPePtU4tO9FExKylt2yDEbUbfVceyfDPcehNSKpkt5uaSxP5oyH9QwoLarRtcOiHy/Dn2Fzmgzlj7zkO2o+8ue7mQtZ7QzSRcQsoLlcgXXtgfRcbnHkwPllWbNBFuj2NvZXMNxH7UThh1HNT0IzHnVk4ZiCXEMc0ZzSRFdfBgCP1qTtZejfyHEriIDJC23H3bD9oZeBJXxU06vR/0k+UYe1ux7ds+yPuPmy+47Y8AKBoUUUUCI9JPGc5LS2B9lXlYfeOwv9L1ivR2wX1t/LORmIItx7mkOyP5VkrAa6MQ9bjN1v3JsRjpsouf821TX9HbDAmHSS5dqWZt/RAqj4lvfQNSiiigW2vzGPU4UYwd88iJ5D5xv6APOkdqwwMXeKWsTDNA+245bMYLkHodkDzphekriGcllD9VZZCPvFFH9De+vH6N2H7V5czf5cIUdDI4P6Rn30FCUUUUBUw67tMze37QofmbYlFHJn/iN7xsjovU1QumOM/JLG5uBxjicr97LJf5iKjy1t2mkVF3vIwUdSxyHxNA1tRmrdbpze3K7UMbZRIeEjjeWI5qu7dzPgQaGrHaO4Klnaw28fsxIq+JA3k9S2ZPU1kaAoorFY9pRa2KhrmdIgeG0e03go3t5CgytFaVaa5MKkbZF2FOeWbpIq/mZQK3G3uFkUOjBlYZhlIII7wRuNB2V8ugIIIBB3EHga+qKCa9curH/AA+T5Tbr+zSnIqP4Lnfl9w8u7eO7Py6mdPzh92IZW/ZrghWz4Rudyv07m6b/AKIqkMbweO7t5YJRtRyKVYfoR3EHIg94FR5pFgb2V1Nbye1E5XPkw4qw6MpB86C0aK0nVDpWb/DYmc5yxfNSd5K5bLeaFTn351u1AVNOvzRoW2IiZBklyu2e7bXsv7+y3ixqlqWuv3BBPhZlA7VvIjg89lvm2Hh2lP4RQav6N+kX/wBTZse6aMe5H/8Axn308qkjVXjPyXFrRyclZ/Vt3ZSAx7/AsD5VW9Aj/STwXdaXQHN4WP8AOn6SVrfo+Yx6rEzCTunidR95PnB/Kr03NdGGibB7ndvj2JF6bLDP+UsPOpw0IxD1GI2cmeWzPFn4FgD8CaCx6K42aKCNdL7sy3925+lPMf52y+GVUzqgsvVYPZj6yFz+N2b9CKlS6mLyMx4sxJ8yTVeavVAwqwy/8NB/QpPxzoNhooooJy9I2XPEoR3W6/GSU1sXo0xfN3zfahHuEh/vWA9I6PLELc99uPhJL/8Aqs56NE/Zvk6wt7xIP7UDuooooNA15zbODTj6zwr/AO4p/tSF1XWokxexU8PXK35AXHxWn/rstDJg1zlxQxP5LIufwzqeNXuIiDE7KRjkomQMe4Mdg/BjQWCKKBRQYvSfHFsrSe5beIkZgD9I8FHmxA86kDG8amvbh5pmLyyNv/QKo5AcAKqvWdgcl5hd1DEM5GVWUDixjdJNkdTsZDxpC6ldHBcYsglU/s4aUg7iGjZQuY6MRu6UGqYnoleWyCSe2miQ5dp42C7+G8jd51m9XmsqfCphkS9ux+chJ3b+LJn7L/rwPSrp7ZZFZHUMrAhlYAhgeIIPEVKGtXRBcNxB4o/3TqJYh9VWLDZz55MrDwAoKqw3EY7iKOaJg8cihlYcwd/l4V6aU3o642ZbGa3Y5mCQFeiyAkD86yHzps0BSA9I7R/Ynt7tR+9Vo3P2kyKk9SrEfgp/0svSDtA+FBucc8ZHmGT/AHUGkejjjRS7uLYnsyxhx96MgfFXP5aoSpR1NXXq8ZtPtF1P4o3FVdQFYjS/D/X2N1FlntwygDrsHL45Vl64IoIit5ijqw4qQw8Qc6tizuBJGjjgyqw8wD/eoou4tmR1+qzD3EirB0Gk2sMsT32tv/0kz+NB36V2XrrG6j+vDKvmUbL45VGkblSCOI3jy31bs0e0pHeCPfuqIDQVR/x8OvvopF/8V9a5oNPu4tiR1+qzD3Eiqq1PXvrcGsznmVVkP4HdR8AKmTSq29Xe3SH6M8w9ztT29HTFvWWE0Ge+GXP8MgzH8yvQNiiiigSHpK4b2bKcDgZY2PjsOv6PWB9HbFRHiMsJOQmhOQ72RlYfymSmnrpwM3OEz7IzaHKZfwe1/IXPlU4aGY78hvra45RyAtlzU9l/5SaCyaK+Y5AwBBBBGYI4EHhX1QePGcMW5t5oH9mVHQ9NoEZ+WedRjf2L28zxSArJGxVh3FTkfiONW1SJ1/aAMH/xGFc1IVbgAcCOysngRkp7sgeZoGdq30tGJWEU2Y9YBsSgcnUAHdyDDJh0NbRUj6u9PpMJufWKC8T5CaPPLaA4EdzLmcj1I51Umj2ktvfwrNbyB1OWeXtKe5l4qehoMpXmjw2JZGlWNBIwyZwoDsNxyLZZneB7q9NFAVOfpGXyviEMYOZjgG10LO7AflyPmKdmmemsGGW5lmYbWR9XGD2pG7gOQ724D4VJmO4zJeXMtxKc5JWLHLgO4DoBkB0FA4/RotzlfvluPydQeRI9cSPLNffTwrS9UmibYfhsaSDKWU+tkH1SwGS+KqFB651ulAUvNfL5YNL1khH84P8AamHSi9I/FAllbwZ75Zi3lGu/4yLQKXVQueMWP/m5+5WNVvUv6h8PMuMRsBmIo5XPTs+rH80i1UFAUUV03t0Io3kb2UVmPgoLH4Cgi/GHDXExHAySEebGq11eIRhVhn/4aA+9FI+BqP2bMk8zvqztGbQxWVrGdxSCFT+GNV/tQZGR8gSeQz92+ogY5mrP0ku/VWdzIfoQyt7kY1GCjM5UGz/8K9KKeH/AR6UUCZ1w2PqsYuxyZlcfjRW/Ums56P2O+oxJoWOS3EZUfeTtr8NsedZX0kcG2bi1uQN0kbRt4odoeZDn8tKbCMSa2nimTc8To6+KkH+1BbFFePB8US5ginjOaSorr4EZ5eI4V7KD4miDKVYZhgQQeYO4io7010bbD72e3YbkbsH6yHtIfykeYI5VY9KfX3oMbm2F5EM5bcESAcWi4k+KHM+BbuoMjqO0xF5YCF2zmtskIJ3lP4be4bP4eopj1Hmg2l0mGXkdwmZUdmRProfaHjwI6gVXGE4rHdQxzwsHjkUMpHMH9CDuI5EEUHrrruLdZEZHUMrAqykZggjIgjmCK7KKCc9ZupSW1Zp7FGltzmWjHakh8uLp14jn30uMGx64s5PWW8rxPwzU5Z9CODDoQRVp1p2k+qfD78s8kPq5W4yQnYY9SPZY9SCetAoMO9Ii/jUCSOCbL6RVlY/lYD4V9Yp6RF9IpEUcMOf0gGdh4bR2fhWwXfo0r/CvSOjxA/FXFcWfo0jP529JHckWR97Of0oEziuLz3cpknkeWRubHM9AByHcBupx6odTrK6Xt8mzs5NDAw358ncHhlxC8c95yyyLF0U1W2GHEPFFtSj+LKdpx4fRT8IBrbaAooooCpf15aSi7xNkQ5x2w9UMuG0DnJ/Mdn8NPLWdpsuGWTyAj10maQL3sfpZdyjefIc6lWwspLqdI0BeWVwoHMsx5+/MmgePo34CVhubth+8YRJ4J2mPgSyj8NOesVotgCWNpBbJwiQAn6x4s3mxJ86ytAVqmtLFBb4TePnkWjMY8ZMo/wDdW10l/SQx/ZhtrRTvdjK46KCq59CzMfw0CV0esDPd28IGfrJY0y+8wH6VaKjIVMmoXBPX4qshGa26PJ02iPVr8WJ/DVOUGma4MQEOD3Zz3uqxjrtsq/oTUzaI2Pr7+0i+vPEp8C4z+FOT0ksZyhtbYH23aVh0QbC/F291aZqDwb1+KrIR2beN5OmZHq1/rJ8qCms6KMq5oNB12aOfK8KlZRm9uRMvULmHH5Cx8QKlqrgmiDqVYZqwIIPMHcR7qjrTPRxrC9ntm4Ix2D9ZDvQ+akeedA4vR40wDwyWEjdqMmSHPmhPbUeDHay+0e6nNUWYBjclncxXERyeJgw7j3g9CMwehqv9GtIYr62iuITmkgzy5qeDKeoOYoMpXy6AgggEHcQeBr6ooJf1vatzhtwZYl/ZZT2Mv4bHeYz+qnmN3I0aqNaLYZJ6qYs1pIe0BvMTH6aju7158RvG+lMXwmK6hkgnQPHIMmU/27iDvBHAgVL+sjVhNhUu0M5LZz83Llw+y+Xst14NxHMAKlsr1Jo1kidXRwCrKcwQeYNd9Shq+1oXGFPsj523JzeFju6lD9BvgeY51R2iOnlpice1byAsB2om3SJ4rzHUZjrQbDRRRQFFFFAUUUUBWN0h0hhsYHnuHCIvvY8lUfSY8hWG021lWmFr86+3MR2YUILnuz+ovU+WdTVprp3c4pNtztki5+riX2Iwe4cyebHefDdQcadaaS4pdNPJ2VHZijz3RrnuHUniTzPTKmxqF1eGNRiM65M4It1I4Kdxk/ENw6ZnmK1rVHqja9ZLq7XK1BzRDxnI6f5efE8+A5mqNRAAABkBuAHAUHNFFFBwzZAk7gKkTWRpP/iGIzzg5x57EX3E7Knz3t+I08deWmws7I20bZT3IK7uKx8Hbpn7I8W7qQWhmjTYhew2y5gO3bYfRQb3byUHLrlQPnUDoz8nw83DDt3LbQ+4uap7ztt4Ed1M+umztFijSOMBURQqqOACjID3CtZ1n6W/4dh8sqnKV/m4fvsDv/CM28qCe9bmkny3FJ2BzjiPqo/BMwT5vtnwIprejvo56qzlumHauHyX7keYz83L/lFIHDMOkuZ44YxtSSuFXqWOW8/EmrJwHCFtLaG3T2YkVB1yGRPiTmfOg99FFFAUnvSF0P8AWwR30a5vD2JcucZO4/hY+5j3U4a6rq2WVGjdQyOpVlPBgRkQehBoIhph6ntY3+G3BimJ+SzEbf8Ay24BwO7k3TI79kCsFrC0OfDL2SA5mM9qFj9JDw8xvU9R1FazQXDHIGAIIIIBBG8EHgQedfVT9qc1ti22bK8b5knKGVj+6z+gx+pnwP0fD2aABz4UHNdN5ZpMjRyIro4yZWAKsDyIPGu6igQen+oJ4y02HdtOJgY9tfuMfbHQ7+rUoQZbeX6cMqHqjofgVNW1WC0l0Is8QXK5hVyODjsyL4OuRy6cKBEaNa/r63AW4C3SDm3Zky++oyPiwJ60xMI9ITD5R88s0Dc81218mTMnzUVrmP8Ao3HMmzuRlyScb/8AUQb/AMtaLieprFYCf2UyAfSiZXB8ADte8UD9h1uYUwBF5GPvBwfitE+tzCk43kZ+6Hb9FqZZtDL5Pas7kf8Aov8A9q5g0Lvn9mzuW8IX/wC1A98X9IWwiB9Sk07csl2F82fePymlzpPr5v7oFIdm1Q/5e+T/AFDw/CAetYvC9TOKT5fsxjU/SlZUy8VJ2/5a3zR/0bwCGvLnMc0gGX/uOP0XzFAl7a1muZQqK80rngAWdj+p8adurvUKEKz4iFY8Vtwc1B/5h4N90bu8nhTT0d0RtbBNi1hWPPiw3u33nPabzNZig+UQKAAAANwA4Dyr6oooCsdpDj8VjbyXE7bKRjPqx5KBzYncK9V7epDG8kjBEQFmZjkFA4kmpe1qay3xWbZTNbWIn1a8C54bbDvI4DkOpNBrul2k8mI3ctzLuLnsrnuRRuVR4D3nM86feo3QP5Fa/KpVynuACAeKR8VHQtuY/hHKl1qX1a/LpvlVwv7NE24HhM435dVXcT37h35UoBQFS9rn05/xC99XG2cFvtIhHB23bb9QSAB0GfOmlrr1iiytzawt+0TqQSOMUZzBbozbwPM8hU/6M6PyX11FbxDtSNlnyUcWY9FGZoGl6POh+3LJfyL2Y844c+bkdth91Tl+I91P2vBgOCx2dvFbxDJIlCjvPMk9SSSepNe+gKKKKAooooNS1k6CJitoY9wmTNoXPJvqk/VbLI+R5VKF7ZPDI8UilHRirKeII3EVblLDW/qqF+hubZQLpB2lG716jkftgcDz4HlkE1019V2uhrIJbXhL243JJvLwju+2g7uI5ZjdSqdCpIIIIORB3EEciOVATMZjz6UFtWV6k0ayROro4zVlOasO8EV31IuhWsa7wt/mX2oie1C+ZjbvI+o32h558KobQzWxZYkFVX9TOeMMhAYn7DcJPLf0FBulFFFAUUUUBRRRQFFFFAUUUUBXhxrHIbOFpriRY414lv0A4sTyA31p2nOuS0w8NGhFxcDd6tCNlT9t+C+AzPhxqedLdNbnEpvWXD5gewi7o4x3Kv8Ac7z30GwazNasuKOY484rVT2Uz3vlwZ8uJ7l4Dqd9dOrHVpJis2bbSWqH5yT63PYTvY8z9Eb+4HI6tdTk2IFJ7gNFacc+DzdEHJT9c+WfKkcNw2O3iSKFFjjQZKqjIAf/ADnxNAYdh0dvEkUKBI0AVVXgAP8A5x51r2sLT6LCrfbbJpXzEMWe9z3nuQcz5cTRp9rCgwqHak7crA+qiB7TnvP1UHNvdmalzSbSafELhp7htp23AD2UA4Ko5KP+5OZJNB58WxWW8uHmlYvLK2ZPeTuAA5AbgAOlUjqe1cjDbf1sy/tUwG3nxjXiIx15t1yHKtZ1L6p/V7F/eJ2zk0ETD2e6RgfpfVHLjxyydVAUUUUBRRRQFFFFAUUUUCu1q6nlvw1zaAJdDey7gs/jyV+5uB594nWSOS3lKsGjkQkEMMmUjcQQf0NW3Wm6f6sLbFULMPVXAGSTKN/QOPpr8RyIoJptbaG7yUMlvPy2jswSfi/gsevYPeleHFcGmtZNieNo24gMOI71PBh1BIrJaWaEXWGybFxGQCexIu+N/ut/Y5Ed1duBabyQRiCZEurXP9xNmQvWN/ahbjvX3GgzOi2unELLZUuLiIfQmzJA6SDtDzJHSmtgHpBWEwAuBJbPz2gXj8mQZ+9RSwt9FcLxLL5FdGznP/292c0J7kmHwBzJ7hWLxvVNiVrmWtnkUfSh+cHjkvaA6kCgqLC9I7a5AME8UoP1HUn3A5ishnUQMrKd+akeRFZax0yvoBlFd3CDuWVwv5c8qCyqKkuDW1iqcL2U/e2G/qU1xJrZxRuN7L5bI/RRQVrnWMxXSa1tRnPcRRdHdQfdnmaki+0xvZ8/W3dw47mlcr+XPIe6sUiM7ZAFmPdmSf70FGaRekHZQZrbK9y3eAY4/wAzDaPktKXS3W9f3+amT1MR/hw5qCPtNntP5nLpXXgWqPErsjZtmiU/Tn+bHubtHyBpoaMejrBHk97MZzx9XGCkfgW9ph4bNAj8C0cuL2URW0TSsfqjcvVmO5R1JFPjQLUNDalZr0ieUZERj9yh6gjOU+OQ6GmdhmEw20YjgjSJBwVFAHw4nqd9a9pbrPscOzWWXblH8KLJpPPfkn4iKDawMqWOsXXZDZBobQrPcbwSDnFEepHtt9keZ5UrdOddF3iG1HH+zQHcURjtuPtybiR9kZDvzrUdH9Gbi/lEVtE0jc8vZUd7MdyjqaDpxXFpryZpZnaWVzvJ3k9wAHAcgBTr1T6l/V7F3fpm+5ooGG5eYaQc27k5c9+4bNq51PQYaFmm2Zrr6+XYj6IDz+2d/dlTEoCiiigKKKKAooooCiiigKKKKAooooPPf4dHPG0cyLIjDJlcAg+RpM6ZejwCWkw+QLxPqJScvBZOPk35qd1FBFuN6PXFlJ6u5ieJuQYbj1U8GHUE1l9G9ZeIWOQhuGKD+HJ209zez+Eg1WWIYZFcIY5o0lQ8VdQw9x59aXGkno/2Nxm1uz2r9y9uP8jHMeTAdKDUrTXxbz5LiGHRyd7IEb+SQf7qysN1ord9po44WP0WE0OX+mwT3GtTxj0fMQizMJiuByCtsN7nyH81aZiGhF9Bn620nXLn6tiPzAEGgd8OrLR+4/cyoekd1mfczE1k7bUdhB4Ru/8A6zn+kipkeMqciCD3Hcfca+c6CsLTVRhMG8WkZ6yln/6jEVk47rDrIdlrS3HQxJ+mRNR4WJrkKTwoKuxDXBhUIOd2rnujDOT+UZfGtKxn0kohmLW1d+5pmCD8q7RPvFJux0RvJ/3VrO/3YnI9+WVbjg2oPEp8jIsduv8AzHBb8qbXuJFBitJNbmI3uYacxRn+HD2F8yO03mSK1fD8MmuZBHDG8sjfRQFmPXd+pp/aOejvaRZNdSvcN9Vfm4/PIlm948KZeEYDb2ibFvDHEvMIoGfiRvY9TQJHQ/0eZX2ZL+T1S8fUxkFz0Z/ZTy2vKndguAwWcQit4liQclHHqSd7HqSTXvooCiiigKKKKAooooCiiigKKKKAooooCiiigKKKKAooooCuFoooNG094eZpF6V865ooPForyp4aBcfIUUUDJPCgVzRQFFFFAUUUUBRRRQFFFFAUUUUBRRRQf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350" name="AutoShape 14" descr="data:image/jpeg;base64,/9j/4AAQSkZJRgABAQAAAQABAAD/2wCEAAkGBhMSEBUUERQVFRIVFxUXFxYYFxgYGxoYFxcXFB4aGBcYHiYeGiAlGhQVHzAgJCcqLC0tGB4xNTAqNScrLSkBCQoKDgwOGg8PGikkHyQsLCwtLCwsNSwsLCwpLCksLCwsLCwtLCwsLCwsLCksLCwsLCwsLCksLCwsLCksKSwsKf/AABEIAOIA3wMBIgACEQEDEQH/xAAcAAEAAQUBAQAAAAAAAAAAAAAABgIDBAUHAQj/xABHEAABAwICBgcEBwQJBAMAAAABAAIDBBEFIQYSMUFRYQcTIjJxgZEUQlKhIzNicoKxwRVDktEkNFNjoqOy4fAWVHPxJWST/8QAGAEBAAMBAAAAAAAAAAAAAAAAAAECAwT/xAAhEQEBAAIBBQEBAQEAAAAAAAAAAQIRIQMSMUFRYTJxsf/aAAwDAQACEQMRAD8A7iiIgIiICIiAiLkHSL0zFrnUuF2dKLtkqMixm4iPc532tg3X3BONMekWjw1v9IkvKRdsLO1IedvdHN1vNcfx7pmxKrJFMG0cJ2EdqQjm4jL8IHiVBZi1jjJO90kzjcucS5xPHP8AMr0SzSd0CNvE5u9FS5fGkw+suq66Y3qKieZ3F0jj+ZNljspWsN2SvjPFshBXn7MB773u87D0CrGGRD3B8yq7/V+38bzCNOMUpSDDWOlaPcmJkaeV3EkeRC6ngnTnSOpnPrAYKiPVBiaC/rL5Aw8RlmDs471w/wDZzRmwlh5HLzByVNebOidwfbycLKZkrcHUcc6c6qS4oqdkLfjmOu+3KNvZb5kqMO6RcWJua5w5NiiA/wBK0LjYE7bbgsT6V+8Rjw1nee4KO6rdkib0vSvirNtRHJykgZ+bC0rf4d08VDf6zSRyD4oXlp/gkvf+Jcp9mlGyW/iwfovDJO3a1rx9k2PzU7qLjPj6L0e6W8OqyG9b1Ep/dzjqzfk49h3kb8lMgb7F8hMrY5Oy8WPwvH5KT6NabVuH2FPKXwjbBKS5luDHd6PyNuIVu76rcPj6XRQ7Q3pQpa8iPOGptnBIRc8erdskHhnyCmKszEREBERAREQEREBERARFx/pf6RjrOw6jdZ5FqmUe40/u2n4iNvAZcbDywOlHpQdUOfRYe+0Iu2eoae9uMcZ4cXb9mzvcufII7RQi7z8ubiq55BE0MjHaOTR+pVsWhb8cr/Vx/ks7dtpNLkdMyIa7zd29x/Ree2vf9WzL4nZDyG0r2GhudeXtP3Dc3wCrkr2g2F3O4NF/XcFCy37LKe9Lbk0W+a9FA4bJZPkV710p2RtH3nfoE6yYbWsPg4j80OHgbM3e145jVPyyVGMdxp4Pb+qyoJy692uaRx/Q71jYz9V+JqTyXwyqiQgXa3WPC9lj6kztrms8BrH1KyJWuI7JAPMXVjqZv7Rv8CiJqkU0w2Sg8i0L32xzPrW2HxNzHmNoXh68fA/1BSLEgTqyNLHHc7YfNShflgZI3MBw3H+RWMHuh7xLotzt7fHiF5LTuiJdFm3a5n6tWXDM2RtxmDu/QqD/AKqcwOseFi1wNiDtBaRmDzC6j0fdLjmObTYk+7TZsdUcs9gbPu8H+vFciZeF1j9U45H4TwPJZz2Aggi4O0KZdFnc+sQV6uO9Dunxa5uHVT7/APayOO0D9ySd493llwC7EtWFmhERECIiAiIgIitVVU2NjpJHBrGNLnOOwNaLknwAQQ7pU07/AGdShsVjVz3ZCPh4yEcG3HmRzXz5lGxznkkklz3HMuccySTtJK2mkOkL8QrJKuS4aexCw+5ECbeZzJ5krSv+klt7keZ5u4eSzyu22M1NrbHagMsnfdsbwG5oVylh1QZZT2zt+yOAVMP0jzIe4y4b473LxjTO7WP1TT2R8R4nkoSrbrTZm7Y9w2F3jwCyexG3c1vovYesllENNGZZjsa3YObjsAC6Do30OMBEuIv65+0RNJEbeRcM3eAsPFRb9Wn455STPmOrTwyzH7DCQPE2yW1GieJ7fYZLfebf0uu6UdFHEwMiY2Ng2NaA0DyCvKnf+Ldt+vniqo6iK5npaiMDa4xuLR4uC1OI1bHdWA4apdrE8AF9OqM/9CU7KuOeGCBou8yhzNYkkdkxg9lhDszYKZnEXGuTYZo9XVQvTUriw7JJCI2nw1iL+StYtgOIUmdRSu1PjZ22jxcwkDzXVKnQGSed76quqZIy4lkMZ6prWk5NOqTewyuAF7PoJJFZ2HVc8Dh7kj3TRO5Fr7keIv4Ke6I1XHKTEGSd058Dt/3V2ena8WcLj/mxdWxjo0irYw+ZjKet96Snvql3xFpte+3cRxK5njOET0MvVVTdv1co7kg5HceIP/tuXwf61dLIWO6t5uPcdxHA81RURmF3WMHYPfb+oWXV02u22wjMHgQqaSfXb2h2h2XDmpRr0uOa2RnFrgsejkLT1b9o7p+Jv8wrcH0Umoe4/NnI8FkVsBcAW99ubf5eaJ/VyZhIBYS17SHMcNrXNNwQfFfR3R1pgMRoWSmwmb9HM3hI3blwOTh423L5xp5w9ocN+7gd4Up6LtJvYcTa15tT1lo38Gy+471Jb+I8FbG+lM5ubfRiIi0YiIiAiIgLlXTtpOWQR0MRs+o7Uttohadn4nC3g08V1KaYMaXOIDWgkk7AALknyXy7j+PGurZ6s92R2rED7sTOy0edrnmSot1FsZutXVzdWzs7cmtHPYFjTs1I2xt77za/j3iq4j1kpd7seQ5u3lUMlBkfIe7GNUeO/wDl5rNtXtQy5bCzJtru+6N3mtrgWBTV83UUvZYy3Wy+6xuyw4nI2G/lmVpqaKRxayME1FS4Bo4Amw8Nv/LL6E0T0YjoKVsMeZGb373vO1x/IDcAFGV0SbVaNaLU9DF1dOy2zWec3vPFzv02BbdEWLUREQEREBERAUQ6QoXdTrSR9dRW1aiMAdZGL5TxO23bvHDzUvXhF8jsSXRZt871lC6mlET3CSN7denmHdljOw8iNhG4gjgsKp+jeJB3TZr/ANHLpOPaGM13UAIbHNr1FC4/up25yQ3+Bws4cM+C541hcHRytLZGkskadocMitt+2X4VlMJGEb9oPA8V5Q1GszPvDsu8QqMPkNix3eZl4jcfRUv7EwPuyZH7w2eqfif179XL9iT5P/3V6rp9dhG/aDwI2L2qg12lvoeB3FUUNRrsz7wyd4hP0/H0V0W6XftDDo3vP08f0Uw367QO1+IWd4k8FL1879EekXseKiJxtDWjU5CUZsPmSW/j5L6IWsu3PZq6ERFKBERBzrpv0iMGHinjNpat3VcxGM5D6Wb+IrhNZKI4jbcLN8dgUz6Vsa9pxeQA3jpWCFvDXPbefG5DfwhQaq7czGbm9t36f85rPLy1xmoq+pg5gf4j/v8AkrAg7McW93af4bf9vJXqwa8rGbm9t36D/nFUxPuJZeIIb91o/UqFk46HcGE1XNVuF2wjq4uTnDMjwbf+NdiUT6LML6jCoPikDpXfjOX+AMUsWWV3WmM4ERFVYREQEREBERAREQafSWlBYybUke+mkEzGRi73dlzCwDmH/Jc86VsEEVRFVsFmT2jl5SAXa48yAQfuldbCiWmWjUYweogiBAY18rQSXHWa8zHM5/ErY1XKOLVnYe2Td3X+B2HyKvVsGuwgbdo8RmF5C4SRC/vNz/I/NU4fIbFju8w2PMbj6LRVdpJ9dgdxGfjsPzWKfo5/syD/ABD/AJ81XB2JXN91/ab4+8P1VWJQa0Zt3m9oeIT2j0qrQ4ND2Gz4yHtI2gtN8l9R6J482tooKlv71jSRwdsc3ycHDyXy/TTB7A7iP/a6j0AaQ6pqMPec2O66H7jrB4HgdU/idwV8finUnt2VERXZC0mmWlMeH0clRIRdoIY3e+Qg6rB4nbwAJ3LnWKdPt9YUdIXAEhssrw1psbX1GgkjzC5lj+kc1XKJa6cPe2+owWaxn3GD8zmd6i1aY2sZsrrOklN3vLpJHHe5x1ifmsSgd2XzPy1rn8I2K3NOZzqMuI79p36BZFQzWc2Id0WLvAbB52+Szbf4xySIi795MbDlfIDyCyqiLVgc0bmEfJeyQl0rSe6wEj7xy+QCvvZcEHeCPXJRtMjumiDwcPpSNhgi/wBAW3UU6LqrXwqAHbH1kZ8WPcP9OqpWsr5XngREUJFbqKlkbS6RzWNG1ziGgeZyVbr2Ntu6/FQOh6PJKp/X4xKZpL3bTscRFGOHZ2+VuZKmSe0W30lGH6V0c8nVw1EUkmfZa8Em2Ztx8ltVqMJ0To6Z2vT08cb7W1gO1Y7rm5W3UXXpM37a6j0ipZZDHFUQvkaSCxr2l1xlsvcrYqLY30aUFS8yOiMcrjcyROLDrcbZtvfO9rrV0+I1mFyMiq3GqoXuayOpt9JEXGwbKN4zAv6H3VbUvhXdnlPUQoqrCt1MAexzDse1zT4OBb+quIg+acJaRHqna1zmnxBSr7D2ybj2X+B2HyK2OJUvVVtZHa2rUSEDk4kj5WViWIOaWnYRZbe2UnC1WxEtu3vNOs3y3eYVynnD2hw3/I8FZoJDqlru8w6p/Q+iojgcyU6ovG/M/ZPFE/qmkPVyOjOx3aZ+oWwocQlpKqKrp85Yjm3c9uwtPiCR58ljVtH1g22cM2ngVYZUTNydHr82n9FP6iz1XdsJ6fcOksJ+tpnb9dhc2/iy5+QUywbTCiq8qaphkd8LXjW/gPa+S+YGdsdpluTgCt9oDoJ+0a2zQ6OCFrutlZl2nAhrGke9fM8gVeZbZZYam3mmmikuG1MjJGH2V73OglsSzVcdbUcfdcL2z22utA2hj2hjfRfWs8DXtLXta5pFi1wBBHAg5FcDwjRCmxHEa6SNhgoon9TEyA9WHPbkX7wBYE2t744KuU1ythlvhC3yNaLkgAKmKoY7uuafAhdAx/RzDMM6pz4JKqeV4bFHJIXXzALrW1bC42g3JA5jb43ovMXud7LQ1sRJIY+NsEzRfuiVoLXWGV8iqbjTly1UyShou42AXQsJ6P6aeRwmw6oo7C4c2p1mHO1gQSQc77Nyz8C6NKF7Gyy0sofd30c8pfbVcWgkNsDcAHzUbieV/okhcMMa5wt1ks0jR9kkNHzafkpmqY4w1oa0ANAAAAsABkAANgVSzt3V5NQREQFDekPSqWmNNBA9kUlU/V6+TuRNBa0uO73xmdgBUyWh0v0NhxGERzXa5hJZI212k5HbtByuOQU463yjLeuHOcE6QqunxT2WoqGVkJmEXWNAIu4hocxwA2FwuMxkfFdS0lxf2WkmnDdYxMLg3idgvyuRfkojor0PQUk7Z5JXTPYbsBaGNB3OIubkbs9qnlTTNkY5j2hzHgtc05ggixBVsrN8K4TKTlwyfTitFKysGJNMzpnMNGGjssFzrFmzVyts3jO912LRfGPa6KGdzdUyMBc3drA2Nr7ri4UQPQdRdbrdZP1d79XrNt4a1ta3z5qf0lKyKNscbQ1jAGtaNgAFgApzuN8IwmU8rqIizaCIiDjPSrhRp6/2m30NQ1oc4e7IwBufiAD68FGI6hru64HwIXcdKsKqJ4rU74r+9DPG2SKQbbOuLtPMZfmuR4xgNO0n2yhqaGT+1p7zQHnquPZG+wf6LXHmM7uVqhCNbW32seauLZ0OhLXQmdmInqGuYwuNNLrAvcGNGq455kbCbKa0fQ7ED/SKmaUfCwNiB8SLn5pdQnPpzF1YwbXty5hV0shldqwMkmd8MTHPPyC6boHRYZUskbHRRRzQPLJI5QJXixIDtZ4JzsfAgjgTXh1sIx2IR2ZRYj2CwZNZMCALDYO09vlIRuUzVukZWybaDAOiPEKogzN9jhO1zyHSkfZjB7J+8Qu46PaPQUVO2Cmbqxt8y4na5x3uPFbJFrJphbb5WqonUdbbqut42K5F0Mt/+MJ94zzX5mzF2Jcp0Io/ZajEKJxziqTKwf3U7Q5pHpbxVOp/K/T/AKaanpvbNJJXSG8dBGwMb9uwzt997neTVLcY0yo6WRsdROxkjrdnMkX2F2qDqjmbLQ6T9H00lUaugqTTVD26sne1XiwF7tuQbAZWIyByKsUnQ3SdS4VDpJqh9y6cuIIcd7W3tt+K91lxfLbmeE9Y8EAggggEEZgg53BVS0+iODyUlFFBK8PdGHN1hexbruLduzskCy3CpVxERAREQEREBERAREQEREBERAS6Ig8keACXHIC5JOQAzuSVpsI0yo6qR0dPOx8jb9nME23t1gNYcxdVaXYPJVUUsETwx8oa3WN7Buu0u2Z90OHmoxV9DdJ1DW07pIahli2cOJJcN7m3tt+GxCma9q230xqqm9j0khfGbR1zHh7R8YBztzc1jvNyyemQWpKd7frGVMZYednfyHor2jHR7NHVCrr6k1M8Y1Yu9qtFiL3dYk2Jyta5JzKy9MqP2qsw2kGetU9e8f3cA1nX5HWI8Vef1FbxjXVQvURdDmFzfpNwuemqI8VpGGTqmdVVRDa+C+trDm03N92R2ArpCJeSXSBYJpRS1bA+CZjrju6wDxycwm4K2q1elPRBhtQ2SQQCObVcQ6IlgLrG12DsnO25YmgVX1uGUriST1TWkk3N2Exm/m1c+eHa6cM+5v0RFm0EWLR4lHKZGxuDnRPMcg3teM7G/jt2LKQEREBERAREQEREBERAREQEWBiGMxwywROuX1DyxgH2Wl5ceQAHqFnoCItRpW5/sj2RvcySV0ULHN2gzSsiuDuNnHNJNlumXi+MQ0sRlqHiNjRtO08mja48gtT0YUctXUS4rOwsbI3qaSM7WwB2sXnm4gZ/e3ELJwnoSoIpBJMZquQZg1D9YfwgAHwN10BrQAABYDIALpxw7XNnn3PURFdmIiIBXMNBoup9spdns1ZO1o/u5D1rPk5dPXOMSj9mx526Ovpw4c5qbsn/AC3D5Kmc3i06d1k36Ii5nSg2EA0+P1UR7lXE2dv32WDrf5h8LKcqJadxdS6lrgP6rKBJ/wCCb6N/pcHzKljXAi4NwcweI4qb9RPj1ERQkREQEREBERAREQERW552sY57yGsaC5xOwAC5PoEESqmdfj0I92kpXyHk+clgH8Fipiol0fUzpGTV0gtJWya7QdrYWXbG30ufMKWqcviMfotbWs6ysoYt3XPmd92CNxH+ZJEtksbRqLrcRqJfdp42U7fvyWnk+XUD1VunN5K9S6xTFERdLlEREBERAUI6VqNwpY6yMXloZWz2G0xdyVvmw3/CpurdTTtkY5jwHMe0tcDsIcLEHxBKCL087Xsa9hu1wDmniHC4PoVcUY0Lc6AzYfKbyUbtVhPv07+1G/0OqfAKTrks1dOyXc2sV9EyaJ8UguyRrmOHJwsVEOj7FXxOkw2pP09KbRk/vIPdI42BHkRwKmyh+n2ikk4ZVUZ1a6mzjI99ozLDx2m1+JG9J8qL9iYIo/odpfHXw6w7E7OzNEcixwyORz1SRkfI5hSBRZpaXYiIgIiICIiAiIgKE6ZVJrKmPDIXGzrSVbh7kLSCGX3Fxt6t4rYaa6YijjDIx1lZL2YIhmS45BxA3A+py42aC6Kmjhc+Y69XOesnkJudY3OqDwFz4knkrTjlW88JHDC1jWtYAGtAa0DYABYAeAAVaIqrLNbVtiifJIbMja57jyaC4/ILP0Hw10NG0yi00xdPKOD5jr6v4QWs/CtBiUHtNRDRjNriJ5+UETgQ0/8AkkDW+AfwU+W/TnG2HVvOhERasRERAREQEREEC6SKB0EkOJwtuacGOpaNr6ZxuTzLHHX9eC2ME7Xsa9hDmOAc1w2EEXBHkVKZYg5pa4AtcCCDmCDkQQuZYXEcNqzh8t/Z5C59DIfhvrOgJPvMJuOIPgsupjvlt08tcJQiIsG6J6R6EF8wq6F4p65vve5KPhlA47L+t9ouYJpsHyCnrYzS1e5j+5Jzhk2OHK9/FShYmKYRDUxmOeNsjDucL25g7QeYzU7+o18ZaKHnRyupP6hUiWIbKequ6w4MmHaHIHJXItN5Isq+iqKfjIwdfF460eYHkfFNfDf1LEWmotM6GUfR1UB5GRrD6PsVsDicNr9bHq8esZb1vZRpO2Si0lbptQxd+qhvwa8PPoy5Wul0znlyoKGeW+yWYdRH49vtOHkFOqjcSxRTFtNSZDT4dH7VUjJzh9TFuvJJsy+EHltyVkaK1lXniVTaI7aamuxh5Pk77vD0KlFBh0UEYjhY2OMbGtFh/ueZzTiHNR/RfQgU8jqmpf7RXPzdKRk2+WrGNwtlfhwGSlKIot2mTQrNZVsijdJI4NYxpc5x3AC5KvLUwUvt9X1QzpKV4dOd0s7bOZCOIYbPfzDW8VOM3dK5Zds22+g+GPEb6qdpbPVEPLTtjiaLRRHmGkuP2nuUnRF1uS8iIiAiIgIiICIiAtLpbovHX0xheS1wIfFIO9HK3Nr2+B9QSFukQc40dxyQvfSVgDK6Edoe7KzYJouLTvG4/Lfq7pjoc2tYxzHmGrhJdBO3ax3Bw95h2FqjeB6RPMppK1ghrmDNnuSt/tICe8022bRnwy588Ncx0YZ74rfoiLNqIiINfXaP005vNTwyHi6NpP8AFa/zWF/0Jh//AGdP/wDmFvUTdNRg0GB08H1MEUZ4sja0+oF1nIiAiIgIi1FZicksxpaINfUZdY85x07T70ttrj7se07TYZpJvwi2TmmJVcssopKM/wBIcNaSW1208Ry6x3F5zDGbzmcgVMsGweOlgZDCLMYLC+ZJOZc473EkkneSVj6O6PR0cRYwue9x15ZX5vkedrnn5ADIAABbVdWOPbHLll3UREVlRERAREQEREBERAREQFptJtE6eviDJ2nWabxyNOrJG74o3jMHZyO8Lcog5hPX1eGHUxBrp6UZNro23sP/ALMYzafti4PqpDSVjJWB8T2vY7MOaQQfAhS1zbixzCheI9GMQe6XD5X0MzjciOzoXn7cB7P8Nlll05fDXHqWeWaij8lZiVLlV0XtDB++ozr35mB1njyuvKXT+hedU1DYn7CyYGFwPAiQAfNZXGxtM5UhRWoapjxdj2uB2FrgR6gq6qrCKzPWRsGs97GtG0ucAPUlaaXTuiDtWOXr5N0dO107j4CMEfNJLS2Rv1Yrq+OGMyTPbHG3a5xAA8z+S1sX7SqcoaZtIw/vapwc+3FtPGb3+84eC3GFdH8LJGzVL31dQ3Nr5rFrDxihHYZ42J5rSdO3yzvUk8NNSMqsRygElJRnbUPGrNIOEEbs4wf7R4vwHCZ4LgcNJEIqdgYwZneXOO1z3HNzjvJzWei3mMnhhcrfIiIpVEREBERAREQEREBERAREQEREBERAWJW4bFK0iWKOQW2PY13+oIiDh+n+BU0Ur+qghZa1tSNjd3ILmcEzjOWlx1fhubemxEQdd6OdHqWWT6SngflftRMdnccQux09FHGLRsYwcGtDR6BEQX0REBERAREQEREBERAREQf/2Q=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352" name="AutoShape 16" descr="data:image/jpeg;base64,/9j/4AAQSkZJRgABAQAAAQABAAD/2wCEAAkGBhMSEBUUERQVFRIVFxUXFxYYFxgYGxoYFxcXFB4aGBcYHiYeGiAlGhQVHzAgJCcqLC0tGB4xNTAqNScrLSkBCQoKDgwOGg8PGikkHyQsLCwtLCwsNSwsLCwpLCksLCwsLCwtLCwsLCwsLCksLCwsLCwsLCksLCwsLCksKSwsKf/AABEIAOIA3wMBIgACEQEDEQH/xAAcAAEAAQUBAQAAAAAAAAAAAAAABgIDBAUHAQj/xABHEAABAwICBgcEBwQJBAMAAAABAAIDBBEFIQYSMUFRYQcTIjJxgZEUQlKhIzNicoKxwRVDktEkNFNjoqOy4fAWVHPxJWST/8QAGAEBAAMBAAAAAAAAAAAAAAAAAAECAwT/xAAhEQEBAAIBBQEBAQEAAAAAAAAAAQIRIQMSMUFRYTJxsf/aAAwDAQACEQMRAD8A7iiIgIiICIiAiLkHSL0zFrnUuF2dKLtkqMixm4iPc532tg3X3BONMekWjw1v9IkvKRdsLO1IedvdHN1vNcfx7pmxKrJFMG0cJ2EdqQjm4jL8IHiVBZi1jjJO90kzjcucS5xPHP8AMr0SzSd0CNvE5u9FS5fGkw+suq66Y3qKieZ3F0jj+ZNljspWsN2SvjPFshBXn7MB773u87D0CrGGRD3B8yq7/V+38bzCNOMUpSDDWOlaPcmJkaeV3EkeRC6ngnTnSOpnPrAYKiPVBiaC/rL5Aw8RlmDs471w/wDZzRmwlh5HLzByVNebOidwfbycLKZkrcHUcc6c6qS4oqdkLfjmOu+3KNvZb5kqMO6RcWJua5w5NiiA/wBK0LjYE7bbgsT6V+8Rjw1nee4KO6rdkib0vSvirNtRHJykgZ+bC0rf4d08VDf6zSRyD4oXlp/gkvf+Jcp9mlGyW/iwfovDJO3a1rx9k2PzU7qLjPj6L0e6W8OqyG9b1Ep/dzjqzfk49h3kb8lMgb7F8hMrY5Oy8WPwvH5KT6NabVuH2FPKXwjbBKS5luDHd6PyNuIVu76rcPj6XRQ7Q3pQpa8iPOGptnBIRc8erdskHhnyCmKszEREBERAREQEREBERARFx/pf6RjrOw6jdZ5FqmUe40/u2n4iNvAZcbDywOlHpQdUOfRYe+0Iu2eoae9uMcZ4cXb9mzvcufII7RQi7z8ubiq55BE0MjHaOTR+pVsWhb8cr/Vx/ks7dtpNLkdMyIa7zd29x/Ree2vf9WzL4nZDyG0r2GhudeXtP3Dc3wCrkr2g2F3O4NF/XcFCy37LKe9Lbk0W+a9FA4bJZPkV710p2RtH3nfoE6yYbWsPg4j80OHgbM3e145jVPyyVGMdxp4Pb+qyoJy692uaRx/Q71jYz9V+JqTyXwyqiQgXa3WPC9lj6kztrms8BrH1KyJWuI7JAPMXVjqZv7Rv8CiJqkU0w2Sg8i0L32xzPrW2HxNzHmNoXh68fA/1BSLEgTqyNLHHc7YfNShflgZI3MBw3H+RWMHuh7xLotzt7fHiF5LTuiJdFm3a5n6tWXDM2RtxmDu/QqD/AKqcwOseFi1wNiDtBaRmDzC6j0fdLjmObTYk+7TZsdUcs9gbPu8H+vFciZeF1j9U45H4TwPJZz2Aggi4O0KZdFnc+sQV6uO9Dunxa5uHVT7/APayOO0D9ySd493llwC7EtWFmhERECIiAiIgIitVVU2NjpJHBrGNLnOOwNaLknwAQQ7pU07/AGdShsVjVz3ZCPh4yEcG3HmRzXz5lGxznkkklz3HMuccySTtJK2mkOkL8QrJKuS4aexCw+5ECbeZzJ5krSv+klt7keZ5u4eSzyu22M1NrbHagMsnfdsbwG5oVylh1QZZT2zt+yOAVMP0jzIe4y4b473LxjTO7WP1TT2R8R4nkoSrbrTZm7Y9w2F3jwCyexG3c1vovYesllENNGZZjsa3YObjsAC6Do30OMBEuIv65+0RNJEbeRcM3eAsPFRb9Wn455STPmOrTwyzH7DCQPE2yW1GieJ7fYZLfebf0uu6UdFHEwMiY2Ng2NaA0DyCvKnf+Ldt+vniqo6iK5npaiMDa4xuLR4uC1OI1bHdWA4apdrE8AF9OqM/9CU7KuOeGCBou8yhzNYkkdkxg9lhDszYKZnEXGuTYZo9XVQvTUriw7JJCI2nw1iL+StYtgOIUmdRSu1PjZ22jxcwkDzXVKnQGSed76quqZIy4lkMZ6prWk5NOqTewyuAF7PoJJFZ2HVc8Dh7kj3TRO5Fr7keIv4Ke6I1XHKTEGSd058Dt/3V2ena8WcLj/mxdWxjo0irYw+ZjKet96Snvql3xFpte+3cRxK5njOET0MvVVTdv1co7kg5HceIP/tuXwf61dLIWO6t5uPcdxHA81RURmF3WMHYPfb+oWXV02u22wjMHgQqaSfXb2h2h2XDmpRr0uOa2RnFrgsejkLT1b9o7p+Jv8wrcH0Umoe4/NnI8FkVsBcAW99ubf5eaJ/VyZhIBYS17SHMcNrXNNwQfFfR3R1pgMRoWSmwmb9HM3hI3blwOTh423L5xp5w9ocN+7gd4Up6LtJvYcTa15tT1lo38Gy+471Jb+I8FbG+lM5ubfRiIi0YiIiAiIgLlXTtpOWQR0MRs+o7Uttohadn4nC3g08V1KaYMaXOIDWgkk7AALknyXy7j+PGurZ6s92R2rED7sTOy0edrnmSot1FsZutXVzdWzs7cmtHPYFjTs1I2xt77za/j3iq4j1kpd7seQ5u3lUMlBkfIe7GNUeO/wDl5rNtXtQy5bCzJtru+6N3mtrgWBTV83UUvZYy3Wy+6xuyw4nI2G/lmVpqaKRxayME1FS4Bo4Amw8Nv/LL6E0T0YjoKVsMeZGb373vO1x/IDcAFGV0SbVaNaLU9DF1dOy2zWec3vPFzv02BbdEWLUREQEREBERAUQ6QoXdTrSR9dRW1aiMAdZGL5TxO23bvHDzUvXhF8jsSXRZt871lC6mlET3CSN7denmHdljOw8iNhG4gjgsKp+jeJB3TZr/ANHLpOPaGM13UAIbHNr1FC4/up25yQ3+Bws4cM+C541hcHRytLZGkskadocMitt+2X4VlMJGEb9oPA8V5Q1GszPvDsu8QqMPkNix3eZl4jcfRUv7EwPuyZH7w2eqfif179XL9iT5P/3V6rp9dhG/aDwI2L2qg12lvoeB3FUUNRrsz7wyd4hP0/H0V0W6XftDDo3vP08f0Uw367QO1+IWd4k8FL1879EekXseKiJxtDWjU5CUZsPmSW/j5L6IWsu3PZq6ERFKBERBzrpv0iMGHinjNpat3VcxGM5D6Wb+IrhNZKI4jbcLN8dgUz6Vsa9pxeQA3jpWCFvDXPbefG5DfwhQaq7czGbm9t36f85rPLy1xmoq+pg5gf4j/v8AkrAg7McW93af4bf9vJXqwa8rGbm9t36D/nFUxPuJZeIIb91o/UqFk46HcGE1XNVuF2wjq4uTnDMjwbf+NdiUT6LML6jCoPikDpXfjOX+AMUsWWV3WmM4ERFVYREQEREBERAREQafSWlBYybUke+mkEzGRi73dlzCwDmH/Jc86VsEEVRFVsFmT2jl5SAXa48yAQfuldbCiWmWjUYweogiBAY18rQSXHWa8zHM5/ErY1XKOLVnYe2Td3X+B2HyKvVsGuwgbdo8RmF5C4SRC/vNz/I/NU4fIbFju8w2PMbj6LRVdpJ9dgdxGfjsPzWKfo5/syD/ABD/AJ81XB2JXN91/ab4+8P1VWJQa0Zt3m9oeIT2j0qrQ4ND2Gz4yHtI2gtN8l9R6J482tooKlv71jSRwdsc3ycHDyXy/TTB7A7iP/a6j0AaQ6pqMPec2O66H7jrB4HgdU/idwV8finUnt2VERXZC0mmWlMeH0clRIRdoIY3e+Qg6rB4nbwAJ3LnWKdPt9YUdIXAEhssrw1psbX1GgkjzC5lj+kc1XKJa6cPe2+owWaxn3GD8zmd6i1aY2sZsrrOklN3vLpJHHe5x1ifmsSgd2XzPy1rn8I2K3NOZzqMuI79p36BZFQzWc2Id0WLvAbB52+Szbf4xySIi795MbDlfIDyCyqiLVgc0bmEfJeyQl0rSe6wEj7xy+QCvvZcEHeCPXJRtMjumiDwcPpSNhgi/wBAW3UU6LqrXwqAHbH1kZ8WPcP9OqpWsr5XngREUJFbqKlkbS6RzWNG1ziGgeZyVbr2Ntu6/FQOh6PJKp/X4xKZpL3bTscRFGOHZ2+VuZKmSe0W30lGH6V0c8nVw1EUkmfZa8Em2Ztx8ltVqMJ0To6Z2vT08cb7W1gO1Y7rm5W3UXXpM37a6j0ipZZDHFUQvkaSCxr2l1xlsvcrYqLY30aUFS8yOiMcrjcyROLDrcbZtvfO9rrV0+I1mFyMiq3GqoXuayOpt9JEXGwbKN4zAv6H3VbUvhXdnlPUQoqrCt1MAexzDse1zT4OBb+quIg+acJaRHqna1zmnxBSr7D2ybj2X+B2HyK2OJUvVVtZHa2rUSEDk4kj5WViWIOaWnYRZbe2UnC1WxEtu3vNOs3y3eYVynnD2hw3/I8FZoJDqlru8w6p/Q+iojgcyU6ovG/M/ZPFE/qmkPVyOjOx3aZ+oWwocQlpKqKrp85Yjm3c9uwtPiCR58ljVtH1g22cM2ngVYZUTNydHr82n9FP6iz1XdsJ6fcOksJ+tpnb9dhc2/iy5+QUywbTCiq8qaphkd8LXjW/gPa+S+YGdsdpluTgCt9oDoJ+0a2zQ6OCFrutlZl2nAhrGke9fM8gVeZbZZYam3mmmikuG1MjJGH2V73OglsSzVcdbUcfdcL2z22utA2hj2hjfRfWs8DXtLXta5pFi1wBBHAg5FcDwjRCmxHEa6SNhgoon9TEyA9WHPbkX7wBYE2t744KuU1ythlvhC3yNaLkgAKmKoY7uuafAhdAx/RzDMM6pz4JKqeV4bFHJIXXzALrW1bC42g3JA5jb43ovMXud7LQ1sRJIY+NsEzRfuiVoLXWGV8iqbjTly1UyShou42AXQsJ6P6aeRwmw6oo7C4c2p1mHO1gQSQc77Nyz8C6NKF7Gyy0sofd30c8pfbVcWgkNsDcAHzUbieV/okhcMMa5wt1ks0jR9kkNHzafkpmqY4w1oa0ANAAAAsABkAANgVSzt3V5NQREQFDekPSqWmNNBA9kUlU/V6+TuRNBa0uO73xmdgBUyWh0v0NhxGERzXa5hJZI212k5HbtByuOQU463yjLeuHOcE6QqunxT2WoqGVkJmEXWNAIu4hocxwA2FwuMxkfFdS0lxf2WkmnDdYxMLg3idgvyuRfkojor0PQUk7Z5JXTPYbsBaGNB3OIubkbs9qnlTTNkY5j2hzHgtc05ggixBVsrN8K4TKTlwyfTitFKysGJNMzpnMNGGjssFzrFmzVyts3jO912LRfGPa6KGdzdUyMBc3drA2Nr7ri4UQPQdRdbrdZP1d79XrNt4a1ta3z5qf0lKyKNscbQ1jAGtaNgAFgApzuN8IwmU8rqIizaCIiDjPSrhRp6/2m30NQ1oc4e7IwBufiAD68FGI6hru64HwIXcdKsKqJ4rU74r+9DPG2SKQbbOuLtPMZfmuR4xgNO0n2yhqaGT+1p7zQHnquPZG+wf6LXHmM7uVqhCNbW32seauLZ0OhLXQmdmInqGuYwuNNLrAvcGNGq455kbCbKa0fQ7ED/SKmaUfCwNiB8SLn5pdQnPpzF1YwbXty5hV0shldqwMkmd8MTHPPyC6boHRYZUskbHRRRzQPLJI5QJXixIDtZ4JzsfAgjgTXh1sIx2IR2ZRYj2CwZNZMCALDYO09vlIRuUzVukZWybaDAOiPEKogzN9jhO1zyHSkfZjB7J+8Qu46PaPQUVO2Cmbqxt8y4na5x3uPFbJFrJphbb5WqonUdbbqut42K5F0Mt/+MJ94zzX5mzF2Jcp0Io/ZajEKJxziqTKwf3U7Q5pHpbxVOp/K/T/AKaanpvbNJJXSG8dBGwMb9uwzt997neTVLcY0yo6WRsdROxkjrdnMkX2F2qDqjmbLQ6T9H00lUaugqTTVD26sne1XiwF7tuQbAZWIyByKsUnQ3SdS4VDpJqh9y6cuIIcd7W3tt+K91lxfLbmeE9Y8EAggggEEZgg53BVS0+iODyUlFFBK8PdGHN1hexbruLduzskCy3CpVxERAREQEREBERAREQEREBERAS6Ig8keACXHIC5JOQAzuSVpsI0yo6qR0dPOx8jb9nME23t1gNYcxdVaXYPJVUUsETwx8oa3WN7Buu0u2Z90OHmoxV9DdJ1DW07pIahli2cOJJcN7m3tt+GxCma9q230xqqm9j0khfGbR1zHh7R8YBztzc1jvNyyemQWpKd7frGVMZYednfyHor2jHR7NHVCrr6k1M8Y1Yu9qtFiL3dYk2Jyta5JzKy9MqP2qsw2kGetU9e8f3cA1nX5HWI8Vef1FbxjXVQvURdDmFzfpNwuemqI8VpGGTqmdVVRDa+C+trDm03N92R2ArpCJeSXSBYJpRS1bA+CZjrju6wDxycwm4K2q1elPRBhtQ2SQQCObVcQ6IlgLrG12DsnO25YmgVX1uGUriST1TWkk3N2Exm/m1c+eHa6cM+5v0RFm0EWLR4lHKZGxuDnRPMcg3teM7G/jt2LKQEREBERAREQEREBERAREQEWBiGMxwywROuX1DyxgH2Wl5ceQAHqFnoCItRpW5/sj2RvcySV0ULHN2gzSsiuDuNnHNJNlumXi+MQ0sRlqHiNjRtO08mja48gtT0YUctXUS4rOwsbI3qaSM7WwB2sXnm4gZ/e3ELJwnoSoIpBJMZquQZg1D9YfwgAHwN10BrQAABYDIALpxw7XNnn3PURFdmIiIBXMNBoup9spdns1ZO1o/u5D1rPk5dPXOMSj9mx526Ovpw4c5qbsn/AC3D5Kmc3i06d1k36Ii5nSg2EA0+P1UR7lXE2dv32WDrf5h8LKcqJadxdS6lrgP6rKBJ/wCCb6N/pcHzKljXAi4NwcweI4qb9RPj1ERQkREQEREBERAREQERW552sY57yGsaC5xOwAC5PoEESqmdfj0I92kpXyHk+clgH8Fipiol0fUzpGTV0gtJWya7QdrYWXbG30ufMKWqcviMfotbWs6ysoYt3XPmd92CNxH+ZJEtksbRqLrcRqJfdp42U7fvyWnk+XUD1VunN5K9S6xTFERdLlEREBERAUI6VqNwpY6yMXloZWz2G0xdyVvmw3/CpurdTTtkY5jwHMe0tcDsIcLEHxBKCL087Xsa9hu1wDmniHC4PoVcUY0Lc6AzYfKbyUbtVhPv07+1G/0OqfAKTrks1dOyXc2sV9EyaJ8UguyRrmOHJwsVEOj7FXxOkw2pP09KbRk/vIPdI42BHkRwKmyh+n2ikk4ZVUZ1a6mzjI99ozLDx2m1+JG9J8qL9iYIo/odpfHXw6w7E7OzNEcixwyORz1SRkfI5hSBRZpaXYiIgIiICIiAiIgKE6ZVJrKmPDIXGzrSVbh7kLSCGX3Fxt6t4rYaa6YijjDIx1lZL2YIhmS45BxA3A+py42aC6Kmjhc+Y69XOesnkJudY3OqDwFz4knkrTjlW88JHDC1jWtYAGtAa0DYABYAeAAVaIqrLNbVtiifJIbMja57jyaC4/ILP0Hw10NG0yi00xdPKOD5jr6v4QWs/CtBiUHtNRDRjNriJ5+UETgQ0/8AkkDW+AfwU+W/TnG2HVvOhERasRERAREQEREEC6SKB0EkOJwtuacGOpaNr6ZxuTzLHHX9eC2ME7Xsa9hDmOAc1w2EEXBHkVKZYg5pa4AtcCCDmCDkQQuZYXEcNqzh8t/Z5C59DIfhvrOgJPvMJuOIPgsupjvlt08tcJQiIsG6J6R6EF8wq6F4p65vve5KPhlA47L+t9ouYJpsHyCnrYzS1e5j+5Jzhk2OHK9/FShYmKYRDUxmOeNsjDucL25g7QeYzU7+o18ZaKHnRyupP6hUiWIbKequ6w4MmHaHIHJXItN5Isq+iqKfjIwdfF460eYHkfFNfDf1LEWmotM6GUfR1UB5GRrD6PsVsDicNr9bHq8esZb1vZRpO2Si0lbptQxd+qhvwa8PPoy5Wul0znlyoKGeW+yWYdRH49vtOHkFOqjcSxRTFtNSZDT4dH7VUjJzh9TFuvJJsy+EHltyVkaK1lXniVTaI7aamuxh5Pk77vD0KlFBh0UEYjhY2OMbGtFh/ueZzTiHNR/RfQgU8jqmpf7RXPzdKRk2+WrGNwtlfhwGSlKIot2mTQrNZVsijdJI4NYxpc5x3AC5KvLUwUvt9X1QzpKV4dOd0s7bOZCOIYbPfzDW8VOM3dK5Zds22+g+GPEb6qdpbPVEPLTtjiaLRRHmGkuP2nuUnRF1uS8iIiAiIgIiICIiAtLpbovHX0xheS1wIfFIO9HK3Nr2+B9QSFukQc40dxyQvfSVgDK6Edoe7KzYJouLTvG4/Lfq7pjoc2tYxzHmGrhJdBO3ax3Bw95h2FqjeB6RPMppK1ghrmDNnuSt/tICe8022bRnwy588Ncx0YZ74rfoiLNqIiINfXaP005vNTwyHi6NpP8AFa/zWF/0Jh//AGdP/wDmFvUTdNRg0GB08H1MEUZ4sja0+oF1nIiAiIgIi1FZicksxpaINfUZdY85x07T70ttrj7se07TYZpJvwi2TmmJVcssopKM/wBIcNaSW1208Ry6x3F5zDGbzmcgVMsGweOlgZDCLMYLC+ZJOZc473EkkneSVj6O6PR0cRYwue9x15ZX5vkedrnn5ADIAABbVdWOPbHLll3UREVlRERAREQEREBERAREQFptJtE6eviDJ2nWabxyNOrJG74o3jMHZyO8Lcog5hPX1eGHUxBrp6UZNro23sP/ALMYzafti4PqpDSVjJWB8T2vY7MOaQQfAhS1zbixzCheI9GMQe6XD5X0MzjciOzoXn7cB7P8Nlll05fDXHqWeWaij8lZiVLlV0XtDB++ozr35mB1njyuvKXT+hedU1DYn7CyYGFwPAiQAfNZXGxtM5UhRWoapjxdj2uB2FrgR6gq6qrCKzPWRsGs97GtG0ucAPUlaaXTuiDtWOXr5N0dO107j4CMEfNJLS2Rv1Yrq+OGMyTPbHG3a5xAA8z+S1sX7SqcoaZtIw/vapwc+3FtPGb3+84eC3GFdH8LJGzVL31dQ3Nr5rFrDxihHYZ42J5rSdO3yzvUk8NNSMqsRygElJRnbUPGrNIOEEbs4wf7R4vwHCZ4LgcNJEIqdgYwZneXOO1z3HNzjvJzWei3mMnhhcrfIiIpVEREBERAREQEREBERAREQEREBERAWJW4bFK0iWKOQW2PY13+oIiDh+n+BU0Ur+qghZa1tSNjd3ILmcEzjOWlx1fhubemxEQdd6OdHqWWT6SngflftRMdnccQux09FHGLRsYwcGtDR6BEQX0REBERAREQEREBERAREQf/2Q=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354" name="AutoShape 18" descr="data:image/jpeg;base64,/9j/4AAQSkZJRgABAQAAAQABAAD/2wCEAAkGBxQPEA8PEBAPFBQVFg8PDxQUEBQVEBUUFBUWFhQVFBQYHCggGBomHRcVITEhJSkrLy4uGB8zODMsQygtLisBCgoKDg0OGxAQGiwkICQsLCwsLCwsLCwsLCwsLCwsLCwsLCwsLCwsLCwsLCwsLCwsLCwsLCwsLCwsKywsNyw3K//AABEIAPAA0gMBIgACEQEDEQH/xAAcAAACAgMBAQAAAAAAAAAAAAAAAQQGAwUHAgj/xABEEAABAwIDBAcFBQYFAwUAAAABAAIDBBEFEiEGMUFRBxMiMmFxgRRCUpGxI2KCkqEVM0NyosEkU2PR4RbC8DSDk6Oy/8QAGAEBAQEBAQAAAAAAAAAAAAAAAAECAwT/xAAeEQEBAAICAwEBAAAAAAAAAAAAAQIRITEDElFBYf/aAAwDAQACEQMRAD8A7ghCEAhCEAhCEAha3H8dp6CF09VK2Ng3X7zj8LGjVx8AuUYz0zzSEigpGMZwlqSS4+IiYdPUptZNr9tzt1T4SwB4dLO8XhgYRnd95x9xnifS65LiXSdidQSWSw0zb6NiiD3geL33ufRVetqpKiaWqqH9ZNKS57rWAHBrRwaBoAoD8RjBIBLiN+UErFyv46TCTtZv+s8T44nUejYh/wBqyQ7cYk0g/tGc24OZCR63YqvBXsebB1jyIsVJWd1qY4uj4B0xyxdZHXxdccuandAwNe517FsgJygW1zC3ktZjXSpiFSSIOppGcMjetm9Xu7I9AqDkLps1jZjcoPMu329F6mqrHI0FzuQ3D+Y8Ffas+sT62uqKgk1FZWS33h1Q/L+UEBQo6ZrDmbna7fmbI8O+YN1j6h7u/Jb7rNP6jqvQoWcQT5uJ/um/61r+Lds7t7XUJFpnVEQteGdxdp9yU9pp87jwXZMB29oauFsvtMMTj2XxTSsZKxw3tIJ18xoV80zQCMF7CRbUtuS0gbxYrOY2P1LWO9AVZkzcNvrCmrI5ReKSN45se1w/QrMvkymZ1Lg+EvieNzonujd82kLpOxnSnLA5sOIu62E6CoygTR8jIGiz2+IAI8VZlGbhY7UheYpA9oc0gtIDmkG4IOoIPJelpgIQhAIQhAIQhAIQhAIQsc87Y2uke5rWtBc9ziA1oG8kncEGRaXa7aWHC6V9VOd3ZiYO/LIe6xg5/QXKom0HTPExzo8Pp3VJBsZnuMdPfjl0zP8A0XM9qNpajEpWT1r4gIwWwxsBETLm5d2jq46C/gpa1MbWHHcXnxKoNXWOu7URRj91C3g1g57rneVrJa1rTlF3O5NFz68lhmxFpa4R53GxALWki6k0UIYxoAtoCdNSfFYv9dZ8iPK6WRrmhgZfS7na28gpNNAI2hrR5niTzKyoWdtSMFVSNkGo14Ebx6rw6Jwhc15ucrtfnb+ykdaM2S+ts1uNt10Td13kfortNRjojeKO/wALfonTU4jBAubkkk7yfFKhH2Uf8rfosksgaLuIA5koTp7QovtoPdZK7xDCB8zZHtTv8mX+n/dTS7iS4X0Pqo5oWbw3KebSWn9EjWAd5kg/DcfpdZYahr+64H6/JOU4rDTucJHxklwAa5pI114E8VKTQiyOs9B20Zc2bC5XXMQ66kubnqXGzmeTXEW8HDkurr5k2OxUUWJUVU92WMPMU7uAikaWku8Acp9F9LwTNka17HNc1wDmuaQWkHcQRoQusu44ZTVZEIQqyEIQgE0kIBCEIBcR6a9o3T1IwuNxEMQZJV2JHWSOF2Rn7oFnW5kcl2TEsRipY3TVErIo29573BrR6nj4L5lx2vbVVtdUsdmZLUTujd8TA7LGRfhlaFMrqNYTdQgLaDRa6GEzPL5AcoJEbT9SFskLlt3s2TRbQaJoWGpqWxgFx0Jt4odMy8SPDQXHQDUqO7EogL5x8jdYXh1RYWLY95vo53pwCukuXw8MBeXzOHeNm/yj/wA/RZsQfaMtG91mD8WikNaAAANBoFAqKlvXNa5wAYL6/Ed3yH1TupeInXDW7wAB6WCHNDrEgHiOPqEg5rxoWkHfrcWUOOIwPABvG42sfdcd3oi2p6aSajRLBPRtfqRY/ENHfNSEImmvc6WHU/aM4n3wP7qbFIHtDhuOoXtRKLsulj5OzN8nC/1ur2nSUt5sptbU4U8dQ7PDe8lM8/ZOvvMZ/hu8RpzC0aakuls2+ldlNqKfE4etp3aiwlidpLE4+69v0O48Fu18s4Rik1DOyqpnZZGbx7kjOMcg4tP6HUL6T2axpmIUkFZF3ZWh1jva4aPYfEOBHousu3DLHTZoQhVk0JIQCChUDbrpNgoTJSwNNTU2LXNY60UROn2snA/dFz5IOUbe7QPxSulke4mnie+Kkjv2LMOV0pHFziCfKwWkCx08eVjWneAAfPisq5W7ejGagSQVD9hPGaX5qLWapq2xi7j5DifRYKaMyO62QW4RtPAcSfErJBh7GG4FzzJuVuNncFFfJU5nzMhpo3SyvibmkMh7jWt97QONvBVm/wBawU7AbhjL88ousqyVOHtbYxYph0jTu6wSxTDwdHkNit3hGwklRJFHLiFM3rIzUMFO17y6IENLg9wAGpASwmU/Fbc4lzIoml8ryGxxt1cSd3kF1OkwRmD4RM+WCKplDTUVAcAWuebAi5B7LRp6Hmt3sxsfTYcCYWF0hFnzSHNKRxF/dGg0C3VXTNmjkikF2Pa6N45tcCCPkVi5Net/XH9t8Mp2x4biFHAyKOoa5sgY3KMz2tey4GgOjwqzKwOBaeOiuMkIo6aXA8RJjjLnPw2sIJhvmzsDyO6Q7f4EjkTUqmJ0L+qmGV+8a3a8cHxu3PaeYW2YgtqnM0kY420ztFwfEjgskVdG7c8X5HQ/IrOHDdcJSRNd3mg+YunC8vSFEMZi7TLlnvM328W/7KRFKHi7SCPAqaXbIokwLJOsAJBbleBqRY3Bt81LSSFiJ7dfuRyO59mw+ZTbWi4D2uYToL7j6hS1HrYOsjc3jvb5jcrwnKQuwdAtbmpa2mJv1U+do5NmYHfLMHrjcF8rc2+wDvNW/ow2lZhtc4znLDUNZDI/hHI0kxuf93tOBPC4Vx7Zzm4+hUIBQujiE0IQc66Ytq5KKCGlp3Fk1TnBkHejhYBnLTwcSQAfNcQjYGiw8/EniSeJXTOnyAtqcMmscpbUwk8A7sOA9dfkubLnm6+OcBJNRcRn6uNzhv0DfMrLpbpJQoz5HCHMT2gy50425LpeG9F0T2RyT1dU/M1jy1mSNvaANtATxTrs38c3ke57mwQNL5nkMjY3U3PE8l3PYvZ5uG0kcAsXn7Sd/wAUjt58huHgFlwHZiloL+zQMYTo55u6U+b3En03LcLGWX5Fk/aiy4dC92Z0MLnczG0u+ZCkBgFrACwsNNw5DwXpCy0EIQgwVtHHOx0U0bJGO7zXNBafQrQT7LiOOnp6VkHUNkkkminaZQWuF8sZdct7X1VmQrLYlkqmDYuKqo2tmpKekqDmOana3sOBNtfeaRa4PNc4x3A6igJFREcnCaMF0BHMkas8nW9V3pJwvoRccb7lZkmnzi2qYdz2fmC8SUbH9q1j8TTY/Mb13XEdjqGozGWjgJNwXNZkd53bbVUqu6KHx3NFV9nUiOdlwPAPb/stzKM2X9UDqXBoDZCTcG7gCbcQpCk49g9ThxZ7ZEwMeS1ssbi6PMOB0uPVRQb6hKQ0LHHM1xIBBI0I4j0XtFeIoQzNYbyXHzK9PaCCDuOhQ5wG8gcNSmg710QY6avDY2PcTLTH2SW+8hgHVuPO7C31BV4XC+hGuMeJT0/uzQdYR9+F4AP5XkegXc11nTz2apoQhVFN6WMANdhkwYLyw2q4OeaMElo82lw9Qvn2KQOaHDcQCF9ZObcWPkV8s4zh3sdZW0e4QzPDB/pv7cf9LgsZTh08d50irW1X20rYh3WnNIeF+SlVzn5QIxq45b/COJXqkphG3KNTvceJPNZnDpebpkdTmUsgbvlfHC38bg36XX0VGzKA0cAAPRch6MMINTWGqI+yprhp4OncLf0tJPmQuwLGfxrH6EIQsNBCEIBCRNtT6qq4t0h4fSuLHVAe4XBETTJYjeC4dm/qrJalsna1oWtwDGoq6FtRAXlhLmjMwtNxv0P1Cy4zibKOCSomz5GWL8rC5wBIF7Dhqpo3+pqFosB2wo645aeoYX/5brsk9Gu3+i3iWaJdhNCEVgraNk8bopmNexws5rgC0+i5btd0dijimq6Oa0UbXSyQSkkBoFz1b99/A/NdZWn2vpHT0FbEzVzoZQ0czluB+i1jdVnKPn7ErCPrQLPGUgjfrbQ8wp0Z0F99hdQ5ftae435QR5t4fopNNLnY13MA/wC66XpidvUkYcLOF9QfUL0msbpQHNbxNyPTeo0vnQqW/tZ4Pe9lmyessWb9Au8L596IIC/GYnNvaOCpfJ/K7KxoPqf0X0EuuPThn2E0IVZJcL6ccJ6ivgrgPs6hgglPASx9wk8y3T8JXV9sNq4MKp+vqCTc5Io26ySP+Fo+p3BczxyTFsehdE+npKOleWuDZgX1BtqHbiWn0ad6ls1yuO98OZiIBzn3OoAOumimYJhE2JS9TSjsg2mnI+zjbxsfedyA/wCV0LAOiymha32t8lS8G9i5zYRyGQHX1KvVLSshY2OJjGMbo1rGhrR5ALjco9ElqNgeEx0UEdNCLMYLfecT3nOPEk6qekmubYQhJA0JJoK3ths7JiPUQipdDTgvNU1lxJKLDK0HdbvXv4KbhOzVLSMEcNNC0aXJYHPd4uc65JW2K4ji20c1dDX1n7VNK6CQMpaJjnMfI29r3aQXH57ju0W8ZcuGMrMeXbWNDRYAADcALD5Ic24IIBB0IO5UDoi2qmr4p4ql2d8JjtIQMzmvzWDuZBadfFYOl/aWakFLTQSOhE2cyzNvna1paLNI1G+5truU9b7aX2nrtYcZ2Coqlp/w7IX95ssAEcjXcHaaH1CibLVFbS1H7OrrzsLHPpqsA9oMtdkvJ1jx+ZXPv+oXYbicMdFiU1dTv6gSdY5zmuLzZzQHe8Lg3HOx3FdzK1lLOKzjZlzAhCFzdAkhCDlW2WwEkUklVQNzxvJfLTjR7XHvOi5jjl+So8coJLdQ4aOaRle08i06hfRyr+0ux9NiAvLHllA7E0fZmHK5HeHgbrcy+seuunEaiUsFw1zjusP7rBTRvc8yyAN0ysbe9hxJ8Vv9oNlqzD3HNE6oh92aFtzblIwatPju8V4wPZesxA5WRPp4tc00zC3huYze4+I0W2dum9BOEZYaqvcP3zxBCf8AThvc+ry78q6muPYZieN4XFHCKOiqqeJojY2F2SQMaNCL2JP4SblXjYvbqnxXOxgkinj/AH1PKMsrdbXHxD6cQF0ln442XfK0oQhVHG2O/bGPVNQ/tU+H/wCHpmnVpmB7T/mHH0YrDtftJHhlM6okGY3DImA2L3nhfgN5JVd6G2/4Ope7vuqpzJ52Z/yoO1FN+0cfpKJ5+xp4hUyN+I3zEHz+zHldccucuXfHjHh0TDqgzQxSlhYXsjkLDvaXNBynxF7KQoGK4xBRta+omjiBNm5nWueQG8qTS1LJWNkie17HDMxzSC0jmCFydGZCSaKEIQgEJJoEue7Q9E9PVTvnjmkgLyXyMDA5mY6ktBIy35LoSFZbOksl7aXZTZiHDITDBmOY5pHu773brm24eC97S7NwYjEIahpNjmY5ps9h5tP9lt003d7NTWlJ2c6MqSimbPeWZ7Tmj6wtytPAhrQLnzV2QhLbeySToIQkopoSQgE0JIGhJaym2hpZZnU0dTA6UEgsDwXXG8DmRyCaNoGGbWMmxCqw58Zjki1jJNxKywJI00Ot7a6LSdI9M6jkpscphaWnextRbTrIXHKQ7nvy+TvBQOlSm9kqsOxeM2cyVkEv3m6uH9IkafMK6bXwiTD65rtxgnPyYSP1AXScWWOd5llXagxGOeKKZj25ZGMlZqL5XtDh+hSXy/h+0dWyGJjAcrWRtZr7oaAP0Qu7zuqbF0/stbjVCdMlT7TGP9OcZm28NAFH2y2TqJamPEcOnbFUtb1bg62R7eGpBF7G1iLHTdZbTpQp5KCpp8cgY57WN9lxFjd5gJu2T8Jvr4jhdbnDMRiqomTwSNexwu1wN/MHkRxC457l274as0oWH9GrqouqMYqJJ53Cwax9mRjhYgb/AAAA81vOj/ZyXDGVVPJJni63PTG+uQt1uPdN7ac7lWtNYuVrcxkCEkLLRoQhAk0JIBNJNAk0kIGhCEAhCSBoQhAISQggY/DK+lqWU5tK6ORsRvazy0ga8FQqXohhFK1rppG1Wj+uaew1+8AM4tB46HyXTE1ZlZ0zcZe3L4NiMRrJIY8Vq2PpoHB7WtIL5LbrkNB1Gl3XNr+atvSHVdThda7nGYm+chDAB+ZWJUmef9tYpBh8PapaR7aqvkHcc9h+zhB3Htb/AF+Fbm8qzlrGLHgHR/C2kpWyNGcQwCTT3wxod+t0K9oXd53mWMPaWuALSC1wIuCDvBHELm+KdEUXWOlw6tqqBzjmc2Ml0N+NmZmkeV7DkuloQcy6P6uWWjtUSGSWKWpp5HkdomOQgZvG1lZVWdnG9RiGN0motUtrGcstUwPNvC4Ksy82c1Xqwu8SSzC9ri++19bc7L0qLt1O6lr8HrQTk6x9HNyyzW3+GhP4VJNrbpeU0IUUJIQgaSE0AhCEAkhNAJIQgaSaSDFPVMjMbXva0yO6uME6udYusPGwJ9FmVNxg9djmHQg6QQ1FW8cLv+zafNXJWzSS7CwVs/VRSyG3YY9+psOy0nf6LOtLtfd1HNE2+abq6Rlt96h7YrjyzE+iTsvTSUOwuKYhFHJWYuYopWsldFTxWfleA7JmGW2htrm9V0XZfZqnwyAU9LHlbfM9x1ke74nu4lbWNgaA0CwAAA5AaBe16ZNPLbskJoVQJJpIOebTR+zY5STbmVlPJSu5dbAesZfxylw9Fu1E6WKFz6D2qIXlo5Iq6PgbRn7UfkLtPBZqKpbNHHMw3ZI1kjDza4Aj6rh5Zzt38V40zKu7f4QazD6iJoPWNb10Nu91kfaAB4E2I9VYkLnLp0s212z+IiqpKaob/EjY8+DrdoehuFsVSdnKj2CvqMLk0jlLqvDzws8l0sQ8nZiB5q6q2cmN3AmhJRQmhCASTSQCaSEAhCaASQqtt7iz4446KnP+Jqz1EPNjD+8lPgG3/wDArJupbqI+xJ9qqsRxPeyR4pKU/wCjBoXN8HO19FclCwfDmUlPDTRjsxtaweNt5PiTc+qmpbukmoFrZmddX4fBrZjpa6TTTLC3IwH8crD+FbFYdi4+uqa+t93M2hg10y09zK4ecrnt/wDbC145yx5LqLcmhJeh5wmhCAQhCDHPEHtcxwBa4FrgdxBFiPkuZ7FZqY1eFSE5qORzYid7qaQ5oHfI29F1Bc+6R6Y0c9LjTAcsdqWvAG+mkd2Xn+R5B9VnObjWGWq3Ca8scHAEEEEAgjcQdxC9LzPUq+32zrq2BskBy1VO7rqV435hqWX5Gw9QFl2I2obiMFyMk8do6qI6Oa/UXt8Jsf1HBWJUranZiVlQMUwzK2paD18W5lQzS4P3tPXTiFqXc1WbNXcXZC0Oyu1EWIMOW8czOzPA/SWNw33adSPH6LerNmmpdhNJCAQmkgEJoQJNJQcZxeGjhdPUSNYxvPeT8LRvcfAIHjWKx0cElTO7KxgueZPBrRxJOiq2wtBLUyy4zVttJMMlIz/Kpt7fU/8APFQaLC58cnjrK5joqKM56Sld3pTwklHI/wDA0uT0QC2noOS1eJpic3YTSQsttfj1cYKd72AGQ5YoG/FNIQyNv5iPS6tGz+GCjpYKYG/Vsa1zjve/e958XOLj6qr4TB7biOf+DQ38n1cjbf8A1xk+so5K8Lv45qPP5Mt00k0Lo5kmkhA0kIQNYK6kZPHJDK0OZI10cjTuLXCxBWdCDl2y730U82DVBJdCOsonn+NSk9m33md0+StCW3mzLq2KOanLWVlOTLRyHdf3onn4HjQ+i1ezWNtrYc+UskYTFUxO78UrdHMcPoeS4eTHXLv48tzTaoTQubq0GP7LRVbmztc+Cpb+7qIjllFuDuD2+BWt/wCoKvD7NxKnMsQ0FZTNLm25zQ72eJFwrikrv6mviBhONU9W3PTzxSD7rhmHm3ePULYKu4nsVR1DusMHVyb+tgcYpL87stc+ajswKup9KbEusaNBHWQiQ/8AzMId87pqJurUhVYVuKs71FQSeMdW9n/7Yg4lijtG4dSM8X1pcPk1gT1PZaFgrK2OBpfNJHG0alz3Bo+ZVeOH4nPpLW01M3iKaAySW5CSU6eYalTbBUgcJKgTVcg9+qldJv39ju/omp+m7+MUm2RqXGLC6d9S7cZ3Xjo2eJedX+QCy4bsjmlbV4jL7VUDVgLbU0Ot7RRbuXaOuis8UQYA1rWtaNAGgBo8gF6Tfw19CEIUaC1uO17omNZCA6omcIKVh3GRwPad9xoBc48mlTKyqZDG+WVwaxgL3uO4Ab09jsLfI84nVMLZHtyUkTh2oKc69rlI+wc7kMreBW8Md1jPLUbvZ3CG0VNHTtJdlu6R570kjjmkkd4ucSfVbJCa9DzEhNJAJpIQCEIQCaSEAqJtns3LFMcWw5t5w0NrKcaNqom+H+a0bjx3K9oQ6UjBMXirYWzwOu06OB0exw7zHt4OHJbBazarZOWOZ2JYVlbUHWppicsFW0b78GS8nfNYsA2girA9oDo5ozlqKeQZZ4ncnNO8feGi8+WGnpwz23CEIWGyTSTQCEIQCEIQCEKHimJw0kZmqJWRsHvOO/wA3k+AQTFjmlaxrnvcGtaC5zibNAG8kncFXK3GjJFT1jKj2akDi+UyQn2iYB1mRxscL5XeAzG4sFs8MwKXEnNnro3RUrSHwUbu/KRq2SqHAcovzchvHC1jLOQsDw92KSMq5mkUcbg+kicCDUPHdqJWn+GD3Gnf3jwV8QBZC7yaee3d2EIQqgTSQgaEkIGkmkgEIQgE0kIBVvanY6GvLZg58FSz9zUw2Erfuu4PZ90/orImg5hLi1VhpyYrDmiGja6naXQEcDNGO1Ed1zuW/oqyOdgkhkZIw6hzHBzT6hW5zQQQQCDoRwVPxPo6pnvM9I6ahmJuX0zsrHHXvwnsO38gueXjl6dMfJZ2kprRvw3F6XhR17BxBNNUHzBuwn5LA7ad8WlVhmJw8yKfro/zxErncMo6zyY1Y0Ksnb2hHfnfGeIkgmYf6mobt7QHu1OfwZFK4+gDVn1vxfafVlUetro4GPfLI1jWtMjiTuaN5tvWnZtUJP8A09FiU54ZKORjfV8mUBYKbAa2ad9TFh9JSySANdPVTGecN+FsUZs0aDTMAtTCpc5EWTaOsq7jD6Tq4+NVWXjjA4lkXedpfUrW4bhgqJ+siD8Wq2mxnlOTDac8cumXS25ocfJXim2AZIQ/EametIserdaKkB8IGaO/GXK309O2NrWRtaxrRZrWtDWgcgBoF1mGnK5q1gWx4jkbVVsntNSO44ty08F+FPFubyzG7jz4K0oQtuZpIQgEIQgE0k0CQmhB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356" name="AutoShape 20" descr="data:image/jpeg;base64,/9j/4AAQSkZJRgABAQAAAQABAAD/2wCEAAkGBxQPEA8PEBAPFBQVFg8PDxQUEBQVEBUUFBUWFhQVFBQYHCggGBomHRcVITEhJSkrLy4uGB8zODMsQygtLisBCgoKDg0OGxAQGiwkICQsLCwsLCwsLCwsLCwsLCwsLCwsLCwsLCwsLCwsLCwsLCwsLCwsLCwsLCwsKywsNyw3K//AABEIAPAA0gMBIgACEQEDEQH/xAAcAAACAgMBAQAAAAAAAAAAAAAAAQQGAwUHAgj/xABEEAABAwIDBAcFBQYFAwUAAAABAAIDBBEFEiEGMUFRBxMiMmFxgRRCUpGxI2KCkqEVM0NyosEkU2PR4RbC8DSDk6Oy/8QAGAEBAQEBAQAAAAAAAAAAAAAAAAECAwT/xAAeEQEBAAICAwEBAAAAAAAAAAAAAQIRITEDElFBYf/aAAwDAQACEQMRAD8A7ghCEAhCEAhCEAha3H8dp6CF09VK2Ng3X7zj8LGjVx8AuUYz0zzSEigpGMZwlqSS4+IiYdPUptZNr9tzt1T4SwB4dLO8XhgYRnd95x9xnifS65LiXSdidQSWSw0zb6NiiD3geL33ufRVetqpKiaWqqH9ZNKS57rWAHBrRwaBoAoD8RjBIBLiN+UErFyv46TCTtZv+s8T44nUejYh/wBqyQ7cYk0g/tGc24OZCR63YqvBXsebB1jyIsVJWd1qY4uj4B0xyxdZHXxdccuandAwNe517FsgJygW1zC3ktZjXSpiFSSIOppGcMjetm9Xu7I9AqDkLps1jZjcoPMu329F6mqrHI0FzuQ3D+Y8Ffas+sT62uqKgk1FZWS33h1Q/L+UEBQo6ZrDmbna7fmbI8O+YN1j6h7u/Jb7rNP6jqvQoWcQT5uJ/um/61r+Lds7t7XUJFpnVEQteGdxdp9yU9pp87jwXZMB29oauFsvtMMTj2XxTSsZKxw3tIJ18xoV80zQCMF7CRbUtuS0gbxYrOY2P1LWO9AVZkzcNvrCmrI5ReKSN45se1w/QrMvkymZ1Lg+EvieNzonujd82kLpOxnSnLA5sOIu62E6CoygTR8jIGiz2+IAI8VZlGbhY7UheYpA9oc0gtIDmkG4IOoIPJelpgIQhAIQhAIQhAIQhAIQsc87Y2uke5rWtBc9ziA1oG8kncEGRaXa7aWHC6V9VOd3ZiYO/LIe6xg5/QXKom0HTPExzo8Pp3VJBsZnuMdPfjl0zP8A0XM9qNpajEpWT1r4gIwWwxsBETLm5d2jq46C/gpa1MbWHHcXnxKoNXWOu7URRj91C3g1g57rneVrJa1rTlF3O5NFz68lhmxFpa4R53GxALWki6k0UIYxoAtoCdNSfFYv9dZ8iPK6WRrmhgZfS7na28gpNNAI2hrR5niTzKyoWdtSMFVSNkGo14Ebx6rw6Jwhc15ucrtfnb+ykdaM2S+ts1uNt10Td13kfortNRjojeKO/wALfonTU4jBAubkkk7yfFKhH2Uf8rfosksgaLuIA5koTp7QovtoPdZK7xDCB8zZHtTv8mX+n/dTS7iS4X0Pqo5oWbw3KebSWn9EjWAd5kg/DcfpdZYahr+64H6/JOU4rDTucJHxklwAa5pI114E8VKTQiyOs9B20Zc2bC5XXMQ66kubnqXGzmeTXEW8HDkurr5k2OxUUWJUVU92WMPMU7uAikaWku8Acp9F9LwTNka17HNc1wDmuaQWkHcQRoQusu44ZTVZEIQqyEIQgE0kIBCEIBcR6a9o3T1IwuNxEMQZJV2JHWSOF2Rn7oFnW5kcl2TEsRipY3TVErIo29573BrR6nj4L5lx2vbVVtdUsdmZLUTujd8TA7LGRfhlaFMrqNYTdQgLaDRa6GEzPL5AcoJEbT9SFskLlt3s2TRbQaJoWGpqWxgFx0Jt4odMy8SPDQXHQDUqO7EogL5x8jdYXh1RYWLY95vo53pwCukuXw8MBeXzOHeNm/yj/wA/RZsQfaMtG91mD8WikNaAAANBoFAqKlvXNa5wAYL6/Ed3yH1TupeInXDW7wAB6WCHNDrEgHiOPqEg5rxoWkHfrcWUOOIwPABvG42sfdcd3oi2p6aSajRLBPRtfqRY/ENHfNSEImmvc6WHU/aM4n3wP7qbFIHtDhuOoXtRKLsulj5OzN8nC/1ur2nSUt5sptbU4U8dQ7PDe8lM8/ZOvvMZ/hu8RpzC0aakuls2+ldlNqKfE4etp3aiwlidpLE4+69v0O48Fu18s4Rik1DOyqpnZZGbx7kjOMcg4tP6HUL6T2axpmIUkFZF3ZWh1jva4aPYfEOBHousu3DLHTZoQhVk0JIQCChUDbrpNgoTJSwNNTU2LXNY60UROn2snA/dFz5IOUbe7QPxSulke4mnie+Kkjv2LMOV0pHFziCfKwWkCx08eVjWneAAfPisq5W7ejGagSQVD9hPGaX5qLWapq2xi7j5DifRYKaMyO62QW4RtPAcSfErJBh7GG4FzzJuVuNncFFfJU5nzMhpo3SyvibmkMh7jWt97QONvBVm/wBawU7AbhjL88ousqyVOHtbYxYph0jTu6wSxTDwdHkNit3hGwklRJFHLiFM3rIzUMFO17y6IENLg9wAGpASwmU/Fbc4lzIoml8ryGxxt1cSd3kF1OkwRmD4RM+WCKplDTUVAcAWuebAi5B7LRp6Hmt3sxsfTYcCYWF0hFnzSHNKRxF/dGg0C3VXTNmjkikF2Pa6N45tcCCPkVi5Net/XH9t8Mp2x4biFHAyKOoa5sgY3KMz2tey4GgOjwqzKwOBaeOiuMkIo6aXA8RJjjLnPw2sIJhvmzsDyO6Q7f4EjkTUqmJ0L+qmGV+8a3a8cHxu3PaeYW2YgtqnM0kY420ztFwfEjgskVdG7c8X5HQ/IrOHDdcJSRNd3mg+YunC8vSFEMZi7TLlnvM328W/7KRFKHi7SCPAqaXbIokwLJOsAJBbleBqRY3Bt81LSSFiJ7dfuRyO59mw+ZTbWi4D2uYToL7j6hS1HrYOsjc3jvb5jcrwnKQuwdAtbmpa2mJv1U+do5NmYHfLMHrjcF8rc2+wDvNW/ow2lZhtc4znLDUNZDI/hHI0kxuf93tOBPC4Vx7Zzm4+hUIBQujiE0IQc66Ytq5KKCGlp3Fk1TnBkHejhYBnLTwcSQAfNcQjYGiw8/EniSeJXTOnyAtqcMmscpbUwk8A7sOA9dfkubLnm6+OcBJNRcRn6uNzhv0DfMrLpbpJQoz5HCHMT2gy50425LpeG9F0T2RyT1dU/M1jy1mSNvaANtATxTrs38c3ke57mwQNL5nkMjY3U3PE8l3PYvZ5uG0kcAsXn7Sd/wAUjt58huHgFlwHZiloL+zQMYTo55u6U+b3En03LcLGWX5Fk/aiy4dC92Z0MLnczG0u+ZCkBgFrACwsNNw5DwXpCy0EIQgwVtHHOx0U0bJGO7zXNBafQrQT7LiOOnp6VkHUNkkkminaZQWuF8sZdct7X1VmQrLYlkqmDYuKqo2tmpKekqDmOana3sOBNtfeaRa4PNc4x3A6igJFREcnCaMF0BHMkas8nW9V3pJwvoRccb7lZkmnzi2qYdz2fmC8SUbH9q1j8TTY/Mb13XEdjqGozGWjgJNwXNZkd53bbVUqu6KHx3NFV9nUiOdlwPAPb/stzKM2X9UDqXBoDZCTcG7gCbcQpCk49g9ThxZ7ZEwMeS1ssbi6PMOB0uPVRQb6hKQ0LHHM1xIBBI0I4j0XtFeIoQzNYbyXHzK9PaCCDuOhQ5wG8gcNSmg710QY6avDY2PcTLTH2SW+8hgHVuPO7C31BV4XC+hGuMeJT0/uzQdYR9+F4AP5XkegXc11nTz2apoQhVFN6WMANdhkwYLyw2q4OeaMElo82lw9Qvn2KQOaHDcQCF9ZObcWPkV8s4zh3sdZW0e4QzPDB/pv7cf9LgsZTh08d50irW1X20rYh3WnNIeF+SlVzn5QIxq45b/COJXqkphG3KNTvceJPNZnDpebpkdTmUsgbvlfHC38bg36XX0VGzKA0cAAPRch6MMINTWGqI+yprhp4OncLf0tJPmQuwLGfxrH6EIQsNBCEIBCRNtT6qq4t0h4fSuLHVAe4XBETTJYjeC4dm/qrJalsna1oWtwDGoq6FtRAXlhLmjMwtNxv0P1Cy4zibKOCSomz5GWL8rC5wBIF7Dhqpo3+pqFosB2wo645aeoYX/5brsk9Gu3+i3iWaJdhNCEVgraNk8bopmNexws5rgC0+i5btd0dijimq6Oa0UbXSyQSkkBoFz1b99/A/NdZWn2vpHT0FbEzVzoZQ0czluB+i1jdVnKPn7ErCPrQLPGUgjfrbQ8wp0Z0F99hdQ5ftae435QR5t4fopNNLnY13MA/wC66XpidvUkYcLOF9QfUL0msbpQHNbxNyPTeo0vnQqW/tZ4Pe9lmyessWb9Au8L596IIC/GYnNvaOCpfJ/K7KxoPqf0X0EuuPThn2E0IVZJcL6ccJ6ivgrgPs6hgglPASx9wk8y3T8JXV9sNq4MKp+vqCTc5Io26ySP+Fo+p3BczxyTFsehdE+npKOleWuDZgX1BtqHbiWn0ad6ls1yuO98OZiIBzn3OoAOumimYJhE2JS9TSjsg2mnI+zjbxsfedyA/wCV0LAOiymha32t8lS8G9i5zYRyGQHX1KvVLSshY2OJjGMbo1rGhrR5ALjco9ElqNgeEx0UEdNCLMYLfecT3nOPEk6qekmubYQhJA0JJoK3ths7JiPUQipdDTgvNU1lxJKLDK0HdbvXv4KbhOzVLSMEcNNC0aXJYHPd4uc65JW2K4ji20c1dDX1n7VNK6CQMpaJjnMfI29r3aQXH57ju0W8ZcuGMrMeXbWNDRYAADcALD5Ic24IIBB0IO5UDoi2qmr4p4ql2d8JjtIQMzmvzWDuZBadfFYOl/aWakFLTQSOhE2cyzNvna1paLNI1G+5truU9b7aX2nrtYcZ2Coqlp/w7IX95ssAEcjXcHaaH1CibLVFbS1H7OrrzsLHPpqsA9oMtdkvJ1jx+ZXPv+oXYbicMdFiU1dTv6gSdY5zmuLzZzQHe8Lg3HOx3FdzK1lLOKzjZlzAhCFzdAkhCDlW2WwEkUklVQNzxvJfLTjR7XHvOi5jjl+So8coJLdQ4aOaRle08i06hfRyr+0ux9NiAvLHllA7E0fZmHK5HeHgbrcy+seuunEaiUsFw1zjusP7rBTRvc8yyAN0ysbe9hxJ8Vv9oNlqzD3HNE6oh92aFtzblIwatPju8V4wPZesxA5WRPp4tc00zC3huYze4+I0W2dum9BOEZYaqvcP3zxBCf8AThvc+ry78q6muPYZieN4XFHCKOiqqeJojY2F2SQMaNCL2JP4SblXjYvbqnxXOxgkinj/AH1PKMsrdbXHxD6cQF0ln442XfK0oQhVHG2O/bGPVNQ/tU+H/wCHpmnVpmB7T/mHH0YrDtftJHhlM6okGY3DImA2L3nhfgN5JVd6G2/4Ope7vuqpzJ52Z/yoO1FN+0cfpKJ5+xp4hUyN+I3zEHz+zHldccucuXfHjHh0TDqgzQxSlhYXsjkLDvaXNBynxF7KQoGK4xBRta+omjiBNm5nWueQG8qTS1LJWNkie17HDMxzSC0jmCFydGZCSaKEIQgEJJoEue7Q9E9PVTvnjmkgLyXyMDA5mY6ktBIy35LoSFZbOksl7aXZTZiHDITDBmOY5pHu773brm24eC97S7NwYjEIahpNjmY5ps9h5tP9lt003d7NTWlJ2c6MqSimbPeWZ7Tmj6wtytPAhrQLnzV2QhLbeySToIQkopoSQgE0JIGhJaym2hpZZnU0dTA6UEgsDwXXG8DmRyCaNoGGbWMmxCqw58Zjki1jJNxKywJI00Ot7a6LSdI9M6jkpscphaWnextRbTrIXHKQ7nvy+TvBQOlSm9kqsOxeM2cyVkEv3m6uH9IkafMK6bXwiTD65rtxgnPyYSP1AXScWWOd5llXagxGOeKKZj25ZGMlZqL5XtDh+hSXy/h+0dWyGJjAcrWRtZr7oaAP0Qu7zuqbF0/stbjVCdMlT7TGP9OcZm28NAFH2y2TqJamPEcOnbFUtb1bg62R7eGpBF7G1iLHTdZbTpQp5KCpp8cgY57WN9lxFjd5gJu2T8Jvr4jhdbnDMRiqomTwSNexwu1wN/MHkRxC457l274as0oWH9GrqouqMYqJJ53Cwax9mRjhYgb/AAAA81vOj/ZyXDGVVPJJni63PTG+uQt1uPdN7ac7lWtNYuVrcxkCEkLLRoQhAk0JIBNJNAk0kIGhCEAhCSBoQhAISQggY/DK+lqWU5tK6ORsRvazy0ga8FQqXohhFK1rppG1Wj+uaew1+8AM4tB46HyXTE1ZlZ0zcZe3L4NiMRrJIY8Vq2PpoHB7WtIL5LbrkNB1Gl3XNr+atvSHVdThda7nGYm+chDAB+ZWJUmef9tYpBh8PapaR7aqvkHcc9h+zhB3Htb/AF+Fbm8qzlrGLHgHR/C2kpWyNGcQwCTT3wxod+t0K9oXd53mWMPaWuALSC1wIuCDvBHELm+KdEUXWOlw6tqqBzjmc2Ml0N+NmZmkeV7DkuloQcy6P6uWWjtUSGSWKWpp5HkdomOQgZvG1lZVWdnG9RiGN0motUtrGcstUwPNvC4Ksy82c1Xqwu8SSzC9ri++19bc7L0qLt1O6lr8HrQTk6x9HNyyzW3+GhP4VJNrbpeU0IUUJIQgaSE0AhCEAkhNAJIQgaSaSDFPVMjMbXva0yO6uME6udYusPGwJ9FmVNxg9djmHQg6QQ1FW8cLv+zafNXJWzSS7CwVs/VRSyG3YY9+psOy0nf6LOtLtfd1HNE2+abq6Rlt96h7YrjyzE+iTsvTSUOwuKYhFHJWYuYopWsldFTxWfleA7JmGW2htrm9V0XZfZqnwyAU9LHlbfM9x1ke74nu4lbWNgaA0CwAAA5AaBe16ZNPLbskJoVQJJpIOebTR+zY5STbmVlPJSu5dbAesZfxylw9Fu1E6WKFz6D2qIXlo5Iq6PgbRn7UfkLtPBZqKpbNHHMw3ZI1kjDza4Aj6rh5Zzt38V40zKu7f4QazD6iJoPWNb10Nu91kfaAB4E2I9VYkLnLp0s212z+IiqpKaob/EjY8+DrdoehuFsVSdnKj2CvqMLk0jlLqvDzws8l0sQ8nZiB5q6q2cmN3AmhJRQmhCASTSQCaSEAhCaASQqtt7iz4446KnP+Jqz1EPNjD+8lPgG3/wDArJupbqI+xJ9qqsRxPeyR4pKU/wCjBoXN8HO19FclCwfDmUlPDTRjsxtaweNt5PiTc+qmpbukmoFrZmddX4fBrZjpa6TTTLC3IwH8crD+FbFYdi4+uqa+t93M2hg10y09zK4ecrnt/wDbC145yx5LqLcmhJeh5wmhCAQhCDHPEHtcxwBa4FrgdxBFiPkuZ7FZqY1eFSE5qORzYid7qaQ5oHfI29F1Bc+6R6Y0c9LjTAcsdqWvAG+mkd2Xn+R5B9VnObjWGWq3Ca8scHAEEEEAgjcQdxC9LzPUq+32zrq2BskBy1VO7rqV435hqWX5Gw9QFl2I2obiMFyMk8do6qI6Oa/UXt8Jsf1HBWJUranZiVlQMUwzK2paD18W5lQzS4P3tPXTiFqXc1WbNXcXZC0Oyu1EWIMOW8czOzPA/SWNw33adSPH6LerNmmpdhNJCAQmkgEJoQJNJQcZxeGjhdPUSNYxvPeT8LRvcfAIHjWKx0cElTO7KxgueZPBrRxJOiq2wtBLUyy4zVttJMMlIz/Kpt7fU/8APFQaLC58cnjrK5joqKM56Sld3pTwklHI/wDA0uT0QC2noOS1eJpic3YTSQsttfj1cYKd72AGQ5YoG/FNIQyNv5iPS6tGz+GCjpYKYG/Vsa1zjve/e958XOLj6qr4TB7biOf+DQ38n1cjbf8A1xk+so5K8Lv45qPP5Mt00k0Lo5kmkhA0kIQNYK6kZPHJDK0OZI10cjTuLXCxBWdCDl2y730U82DVBJdCOsonn+NSk9m33md0+StCW3mzLq2KOanLWVlOTLRyHdf3onn4HjQ+i1ezWNtrYc+UskYTFUxO78UrdHMcPoeS4eTHXLv48tzTaoTQubq0GP7LRVbmztc+Cpb+7qIjllFuDuD2+BWt/wCoKvD7NxKnMsQ0FZTNLm25zQ72eJFwrikrv6mviBhONU9W3PTzxSD7rhmHm3ePULYKu4nsVR1DusMHVyb+tgcYpL87stc+ajswKup9KbEusaNBHWQiQ/8AzMId87pqJurUhVYVuKs71FQSeMdW9n/7Yg4lijtG4dSM8X1pcPk1gT1PZaFgrK2OBpfNJHG0alz3Bo+ZVeOH4nPpLW01M3iKaAySW5CSU6eYalTbBUgcJKgTVcg9+qldJv39ju/omp+m7+MUm2RqXGLC6d9S7cZ3Xjo2eJedX+QCy4bsjmlbV4jL7VUDVgLbU0Ot7RRbuXaOuis8UQYA1rWtaNAGgBo8gF6Tfw19CEIUaC1uO17omNZCA6omcIKVh3GRwPad9xoBc48mlTKyqZDG+WVwaxgL3uO4Ab09jsLfI84nVMLZHtyUkTh2oKc69rlI+wc7kMreBW8Md1jPLUbvZ3CG0VNHTtJdlu6R570kjjmkkd4ucSfVbJCa9DzEhNJAJpIQCEIQCaSEAqJtns3LFMcWw5t5w0NrKcaNqom+H+a0bjx3K9oQ6UjBMXirYWzwOu06OB0exw7zHt4OHJbBazarZOWOZ2JYVlbUHWppicsFW0b78GS8nfNYsA2girA9oDo5ozlqKeQZZ4ncnNO8feGi8+WGnpwz23CEIWGyTSTQCEIQCEIQCEKHimJw0kZmqJWRsHvOO/wA3k+AQTFjmlaxrnvcGtaC5zibNAG8kncFXK3GjJFT1jKj2akDi+UyQn2iYB1mRxscL5XeAzG4sFs8MwKXEnNnro3RUrSHwUbu/KRq2SqHAcovzchvHC1jLOQsDw92KSMq5mkUcbg+kicCDUPHdqJWn+GD3Gnf3jwV8QBZC7yaee3d2EIQqgTSQgaEkIGkmkgEIQgE0kIBVvanY6GvLZg58FSz9zUw2Erfuu4PZ90/orImg5hLi1VhpyYrDmiGja6naXQEcDNGO1Ed1zuW/oqyOdgkhkZIw6hzHBzT6hW5zQQQQCDoRwVPxPo6pnvM9I6ahmJuX0zsrHHXvwnsO38gueXjl6dMfJZ2kprRvw3F6XhR17BxBNNUHzBuwn5LA7ad8WlVhmJw8yKfro/zxErncMo6zyY1Y0Ksnb2hHfnfGeIkgmYf6mobt7QHu1OfwZFK4+gDVn1vxfafVlUetro4GPfLI1jWtMjiTuaN5tvWnZtUJP8A09FiU54ZKORjfV8mUBYKbAa2ad9TFh9JSySANdPVTGecN+FsUZs0aDTMAtTCpc5EWTaOsq7jD6Tq4+NVWXjjA4lkXedpfUrW4bhgqJ+siD8Wq2mxnlOTDac8cumXS25ocfJXim2AZIQ/EametIserdaKkB8IGaO/GXK309O2NrWRtaxrRZrWtDWgcgBoF1mGnK5q1gWx4jkbVVsntNSO44ty08F+FPFubyzG7jz4K0oQtuZpIQgEIQgE0k0CQmhB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358" name="AutoShape 22" descr="data:image/jpeg;base64,/9j/4AAQSkZJRgABAQAAAQABAAD/2wCEAAkGBxQPEA8PEBAPFBQVFg8PDxQUEBQVEBUUFBUWFhQVFBQYHCggGBomHRcVITEhJSkrLy4uGB8zODMsQygtLisBCgoKDg0OGxAQGiwkICQsLCwsLCwsLCwsLCwsLCwsLCwsLCwsLCwsLCwsLCwsLCwsLCwsLCwsLCwsKywsNyw3K//AABEIAPAA0gMBIgACEQEDEQH/xAAcAAACAgMBAQAAAAAAAAAAAAAAAQQGAwUHAgj/xABEEAABAwIDBAcFBQYFAwUAAAABAAIDBBEFEiEGMUFRBxMiMmFxgRRCUpGxI2KCkqEVM0NyosEkU2PR4RbC8DSDk6Oy/8QAGAEBAQEBAQAAAAAAAAAAAAAAAAECAwT/xAAeEQEBAAICAwEBAAAAAAAAAAAAAQIRITEDElFBYf/aAAwDAQACEQMRAD8A7ghCEAhCEAhCEAha3H8dp6CF09VK2Ng3X7zj8LGjVx8AuUYz0zzSEigpGMZwlqSS4+IiYdPUptZNr9tzt1T4SwB4dLO8XhgYRnd95x9xnifS65LiXSdidQSWSw0zb6NiiD3geL33ufRVetqpKiaWqqH9ZNKS57rWAHBrRwaBoAoD8RjBIBLiN+UErFyv46TCTtZv+s8T44nUejYh/wBqyQ7cYk0g/tGc24OZCR63YqvBXsebB1jyIsVJWd1qY4uj4B0xyxdZHXxdccuandAwNe517FsgJygW1zC3ktZjXSpiFSSIOppGcMjetm9Xu7I9AqDkLps1jZjcoPMu329F6mqrHI0FzuQ3D+Y8Ffas+sT62uqKgk1FZWS33h1Q/L+UEBQo6ZrDmbna7fmbI8O+YN1j6h7u/Jb7rNP6jqvQoWcQT5uJ/um/61r+Lds7t7XUJFpnVEQteGdxdp9yU9pp87jwXZMB29oauFsvtMMTj2XxTSsZKxw3tIJ18xoV80zQCMF7CRbUtuS0gbxYrOY2P1LWO9AVZkzcNvrCmrI5ReKSN45se1w/QrMvkymZ1Lg+EvieNzonujd82kLpOxnSnLA5sOIu62E6CoygTR8jIGiz2+IAI8VZlGbhY7UheYpA9oc0gtIDmkG4IOoIPJelpgIQhAIQhAIQhAIQhAIQsc87Y2uke5rWtBc9ziA1oG8kncEGRaXa7aWHC6V9VOd3ZiYO/LIe6xg5/QXKom0HTPExzo8Pp3VJBsZnuMdPfjl0zP8A0XM9qNpajEpWT1r4gIwWwxsBETLm5d2jq46C/gpa1MbWHHcXnxKoNXWOu7URRj91C3g1g57rneVrJa1rTlF3O5NFz68lhmxFpa4R53GxALWki6k0UIYxoAtoCdNSfFYv9dZ8iPK6WRrmhgZfS7na28gpNNAI2hrR5niTzKyoWdtSMFVSNkGo14Ebx6rw6Jwhc15ucrtfnb+ykdaM2S+ts1uNt10Td13kfortNRjojeKO/wALfonTU4jBAubkkk7yfFKhH2Uf8rfosksgaLuIA5koTp7QovtoPdZK7xDCB8zZHtTv8mX+n/dTS7iS4X0Pqo5oWbw3KebSWn9EjWAd5kg/DcfpdZYahr+64H6/JOU4rDTucJHxklwAa5pI114E8VKTQiyOs9B20Zc2bC5XXMQ66kubnqXGzmeTXEW8HDkurr5k2OxUUWJUVU92WMPMU7uAikaWku8Acp9F9LwTNka17HNc1wDmuaQWkHcQRoQusu44ZTVZEIQqyEIQgE0kIBCEIBcR6a9o3T1IwuNxEMQZJV2JHWSOF2Rn7oFnW5kcl2TEsRipY3TVErIo29573BrR6nj4L5lx2vbVVtdUsdmZLUTujd8TA7LGRfhlaFMrqNYTdQgLaDRa6GEzPL5AcoJEbT9SFskLlt3s2TRbQaJoWGpqWxgFx0Jt4odMy8SPDQXHQDUqO7EogL5x8jdYXh1RYWLY95vo53pwCukuXw8MBeXzOHeNm/yj/wA/RZsQfaMtG91mD8WikNaAAANBoFAqKlvXNa5wAYL6/Ed3yH1TupeInXDW7wAB6WCHNDrEgHiOPqEg5rxoWkHfrcWUOOIwPABvG42sfdcd3oi2p6aSajRLBPRtfqRY/ENHfNSEImmvc6WHU/aM4n3wP7qbFIHtDhuOoXtRKLsulj5OzN8nC/1ur2nSUt5sptbU4U8dQ7PDe8lM8/ZOvvMZ/hu8RpzC0aakuls2+ldlNqKfE4etp3aiwlidpLE4+69v0O48Fu18s4Rik1DOyqpnZZGbx7kjOMcg4tP6HUL6T2axpmIUkFZF3ZWh1jva4aPYfEOBHousu3DLHTZoQhVk0JIQCChUDbrpNgoTJSwNNTU2LXNY60UROn2snA/dFz5IOUbe7QPxSulke4mnie+Kkjv2LMOV0pHFziCfKwWkCx08eVjWneAAfPisq5W7ejGagSQVD9hPGaX5qLWapq2xi7j5DifRYKaMyO62QW4RtPAcSfErJBh7GG4FzzJuVuNncFFfJU5nzMhpo3SyvibmkMh7jWt97QONvBVm/wBawU7AbhjL88ousqyVOHtbYxYph0jTu6wSxTDwdHkNit3hGwklRJFHLiFM3rIzUMFO17y6IENLg9wAGpASwmU/Fbc4lzIoml8ryGxxt1cSd3kF1OkwRmD4RM+WCKplDTUVAcAWuebAi5B7LRp6Hmt3sxsfTYcCYWF0hFnzSHNKRxF/dGg0C3VXTNmjkikF2Pa6N45tcCCPkVi5Net/XH9t8Mp2x4biFHAyKOoa5sgY3KMz2tey4GgOjwqzKwOBaeOiuMkIo6aXA8RJjjLnPw2sIJhvmzsDyO6Q7f4EjkTUqmJ0L+qmGV+8a3a8cHxu3PaeYW2YgtqnM0kY420ztFwfEjgskVdG7c8X5HQ/IrOHDdcJSRNd3mg+YunC8vSFEMZi7TLlnvM328W/7KRFKHi7SCPAqaXbIokwLJOsAJBbleBqRY3Bt81LSSFiJ7dfuRyO59mw+ZTbWi4D2uYToL7j6hS1HrYOsjc3jvb5jcrwnKQuwdAtbmpa2mJv1U+do5NmYHfLMHrjcF8rc2+wDvNW/ow2lZhtc4znLDUNZDI/hHI0kxuf93tOBPC4Vx7Zzm4+hUIBQujiE0IQc66Ytq5KKCGlp3Fk1TnBkHejhYBnLTwcSQAfNcQjYGiw8/EniSeJXTOnyAtqcMmscpbUwk8A7sOA9dfkubLnm6+OcBJNRcRn6uNzhv0DfMrLpbpJQoz5HCHMT2gy50425LpeG9F0T2RyT1dU/M1jy1mSNvaANtATxTrs38c3ke57mwQNL5nkMjY3U3PE8l3PYvZ5uG0kcAsXn7Sd/wAUjt58huHgFlwHZiloL+zQMYTo55u6U+b3En03LcLGWX5Fk/aiy4dC92Z0MLnczG0u+ZCkBgFrACwsNNw5DwXpCy0EIQgwVtHHOx0U0bJGO7zXNBafQrQT7LiOOnp6VkHUNkkkminaZQWuF8sZdct7X1VmQrLYlkqmDYuKqo2tmpKekqDmOana3sOBNtfeaRa4PNc4x3A6igJFREcnCaMF0BHMkas8nW9V3pJwvoRccb7lZkmnzi2qYdz2fmC8SUbH9q1j8TTY/Mb13XEdjqGozGWjgJNwXNZkd53bbVUqu6KHx3NFV9nUiOdlwPAPb/stzKM2X9UDqXBoDZCTcG7gCbcQpCk49g9ThxZ7ZEwMeS1ssbi6PMOB0uPVRQb6hKQ0LHHM1xIBBI0I4j0XtFeIoQzNYbyXHzK9PaCCDuOhQ5wG8gcNSmg710QY6avDY2PcTLTH2SW+8hgHVuPO7C31BV4XC+hGuMeJT0/uzQdYR9+F4AP5XkegXc11nTz2apoQhVFN6WMANdhkwYLyw2q4OeaMElo82lw9Qvn2KQOaHDcQCF9ZObcWPkV8s4zh3sdZW0e4QzPDB/pv7cf9LgsZTh08d50irW1X20rYh3WnNIeF+SlVzn5QIxq45b/COJXqkphG3KNTvceJPNZnDpebpkdTmUsgbvlfHC38bg36XX0VGzKA0cAAPRch6MMINTWGqI+yprhp4OncLf0tJPmQuwLGfxrH6EIQsNBCEIBCRNtT6qq4t0h4fSuLHVAe4XBETTJYjeC4dm/qrJalsna1oWtwDGoq6FtRAXlhLmjMwtNxv0P1Cy4zibKOCSomz5GWL8rC5wBIF7Dhqpo3+pqFosB2wo645aeoYX/5brsk9Gu3+i3iWaJdhNCEVgraNk8bopmNexws5rgC0+i5btd0dijimq6Oa0UbXSyQSkkBoFz1b99/A/NdZWn2vpHT0FbEzVzoZQ0czluB+i1jdVnKPn7ErCPrQLPGUgjfrbQ8wp0Z0F99hdQ5ftae435QR5t4fopNNLnY13MA/wC66XpidvUkYcLOF9QfUL0msbpQHNbxNyPTeo0vnQqW/tZ4Pe9lmyessWb9Au8L596IIC/GYnNvaOCpfJ/K7KxoPqf0X0EuuPThn2E0IVZJcL6ccJ6ivgrgPs6hgglPASx9wk8y3T8JXV9sNq4MKp+vqCTc5Io26ySP+Fo+p3BczxyTFsehdE+npKOleWuDZgX1BtqHbiWn0ad6ls1yuO98OZiIBzn3OoAOumimYJhE2JS9TSjsg2mnI+zjbxsfedyA/wCV0LAOiymha32t8lS8G9i5zYRyGQHX1KvVLSshY2OJjGMbo1rGhrR5ALjco9ElqNgeEx0UEdNCLMYLfecT3nOPEk6qekmubYQhJA0JJoK3ths7JiPUQipdDTgvNU1lxJKLDK0HdbvXv4KbhOzVLSMEcNNC0aXJYHPd4uc65JW2K4ji20c1dDX1n7VNK6CQMpaJjnMfI29r3aQXH57ju0W8ZcuGMrMeXbWNDRYAADcALD5Ic24IIBB0IO5UDoi2qmr4p4ql2d8JjtIQMzmvzWDuZBadfFYOl/aWakFLTQSOhE2cyzNvna1paLNI1G+5truU9b7aX2nrtYcZ2Coqlp/w7IX95ssAEcjXcHaaH1CibLVFbS1H7OrrzsLHPpqsA9oMtdkvJ1jx+ZXPv+oXYbicMdFiU1dTv6gSdY5zmuLzZzQHe8Lg3HOx3FdzK1lLOKzjZlzAhCFzdAkhCDlW2WwEkUklVQNzxvJfLTjR7XHvOi5jjl+So8coJLdQ4aOaRle08i06hfRyr+0ux9NiAvLHllA7E0fZmHK5HeHgbrcy+seuunEaiUsFw1zjusP7rBTRvc8yyAN0ysbe9hxJ8Vv9oNlqzD3HNE6oh92aFtzblIwatPju8V4wPZesxA5WRPp4tc00zC3huYze4+I0W2dum9BOEZYaqvcP3zxBCf8AThvc+ry78q6muPYZieN4XFHCKOiqqeJojY2F2SQMaNCL2JP4SblXjYvbqnxXOxgkinj/AH1PKMsrdbXHxD6cQF0ln442XfK0oQhVHG2O/bGPVNQ/tU+H/wCHpmnVpmB7T/mHH0YrDtftJHhlM6okGY3DImA2L3nhfgN5JVd6G2/4Ope7vuqpzJ52Z/yoO1FN+0cfpKJ5+xp4hUyN+I3zEHz+zHldccucuXfHjHh0TDqgzQxSlhYXsjkLDvaXNBynxF7KQoGK4xBRta+omjiBNm5nWueQG8qTS1LJWNkie17HDMxzSC0jmCFydGZCSaKEIQgEJJoEue7Q9E9PVTvnjmkgLyXyMDA5mY6ktBIy35LoSFZbOksl7aXZTZiHDITDBmOY5pHu773brm24eC97S7NwYjEIahpNjmY5ps9h5tP9lt003d7NTWlJ2c6MqSimbPeWZ7Tmj6wtytPAhrQLnzV2QhLbeySToIQkopoSQgE0JIGhJaym2hpZZnU0dTA6UEgsDwXXG8DmRyCaNoGGbWMmxCqw58Zjki1jJNxKywJI00Ot7a6LSdI9M6jkpscphaWnextRbTrIXHKQ7nvy+TvBQOlSm9kqsOxeM2cyVkEv3m6uH9IkafMK6bXwiTD65rtxgnPyYSP1AXScWWOd5llXagxGOeKKZj25ZGMlZqL5XtDh+hSXy/h+0dWyGJjAcrWRtZr7oaAP0Qu7zuqbF0/stbjVCdMlT7TGP9OcZm28NAFH2y2TqJamPEcOnbFUtb1bg62R7eGpBF7G1iLHTdZbTpQp5KCpp8cgY57WN9lxFjd5gJu2T8Jvr4jhdbnDMRiqomTwSNexwu1wN/MHkRxC457l274as0oWH9GrqouqMYqJJ53Cwax9mRjhYgb/AAAA81vOj/ZyXDGVVPJJni63PTG+uQt1uPdN7ac7lWtNYuVrcxkCEkLLRoQhAk0JIBNJNAk0kIGhCEAhCSBoQhAISQggY/DK+lqWU5tK6ORsRvazy0ga8FQqXohhFK1rppG1Wj+uaew1+8AM4tB46HyXTE1ZlZ0zcZe3L4NiMRrJIY8Vq2PpoHB7WtIL5LbrkNB1Gl3XNr+atvSHVdThda7nGYm+chDAB+ZWJUmef9tYpBh8PapaR7aqvkHcc9h+zhB3Htb/AF+Fbm8qzlrGLHgHR/C2kpWyNGcQwCTT3wxod+t0K9oXd53mWMPaWuALSC1wIuCDvBHELm+KdEUXWOlw6tqqBzjmc2Ml0N+NmZmkeV7DkuloQcy6P6uWWjtUSGSWKWpp5HkdomOQgZvG1lZVWdnG9RiGN0motUtrGcstUwPNvC4Ksy82c1Xqwu8SSzC9ri++19bc7L0qLt1O6lr8HrQTk6x9HNyyzW3+GhP4VJNrbpeU0IUUJIQgaSE0AhCEAkhNAJIQgaSaSDFPVMjMbXva0yO6uME6udYusPGwJ9FmVNxg9djmHQg6QQ1FW8cLv+zafNXJWzSS7CwVs/VRSyG3YY9+psOy0nf6LOtLtfd1HNE2+abq6Rlt96h7YrjyzE+iTsvTSUOwuKYhFHJWYuYopWsldFTxWfleA7JmGW2htrm9V0XZfZqnwyAU9LHlbfM9x1ke74nu4lbWNgaA0CwAAA5AaBe16ZNPLbskJoVQJJpIOebTR+zY5STbmVlPJSu5dbAesZfxylw9Fu1E6WKFz6D2qIXlo5Iq6PgbRn7UfkLtPBZqKpbNHHMw3ZI1kjDza4Aj6rh5Zzt38V40zKu7f4QazD6iJoPWNb10Nu91kfaAB4E2I9VYkLnLp0s212z+IiqpKaob/EjY8+DrdoehuFsVSdnKj2CvqMLk0jlLqvDzws8l0sQ8nZiB5q6q2cmN3AmhJRQmhCASTSQCaSEAhCaASQqtt7iz4446KnP+Jqz1EPNjD+8lPgG3/wDArJupbqI+xJ9qqsRxPeyR4pKU/wCjBoXN8HO19FclCwfDmUlPDTRjsxtaweNt5PiTc+qmpbukmoFrZmddX4fBrZjpa6TTTLC3IwH8crD+FbFYdi4+uqa+t93M2hg10y09zK4ecrnt/wDbC145yx5LqLcmhJeh5wmhCAQhCDHPEHtcxwBa4FrgdxBFiPkuZ7FZqY1eFSE5qORzYid7qaQ5oHfI29F1Bc+6R6Y0c9LjTAcsdqWvAG+mkd2Xn+R5B9VnObjWGWq3Ca8scHAEEEEAgjcQdxC9LzPUq+32zrq2BskBy1VO7rqV435hqWX5Gw9QFl2I2obiMFyMk8do6qI6Oa/UXt8Jsf1HBWJUranZiVlQMUwzK2paD18W5lQzS4P3tPXTiFqXc1WbNXcXZC0Oyu1EWIMOW8czOzPA/SWNw33adSPH6LerNmmpdhNJCAQmkgEJoQJNJQcZxeGjhdPUSNYxvPeT8LRvcfAIHjWKx0cElTO7KxgueZPBrRxJOiq2wtBLUyy4zVttJMMlIz/Kpt7fU/8APFQaLC58cnjrK5joqKM56Sld3pTwklHI/wDA0uT0QC2noOS1eJpic3YTSQsttfj1cYKd72AGQ5YoG/FNIQyNv5iPS6tGz+GCjpYKYG/Vsa1zjve/e958XOLj6qr4TB7biOf+DQ38n1cjbf8A1xk+so5K8Lv45qPP5Mt00k0Lo5kmkhA0kIQNYK6kZPHJDK0OZI10cjTuLXCxBWdCDl2y730U82DVBJdCOsonn+NSk9m33md0+StCW3mzLq2KOanLWVlOTLRyHdf3onn4HjQ+i1ezWNtrYc+UskYTFUxO78UrdHMcPoeS4eTHXLv48tzTaoTQubq0GP7LRVbmztc+Cpb+7qIjllFuDuD2+BWt/wCoKvD7NxKnMsQ0FZTNLm25zQ72eJFwrikrv6mviBhONU9W3PTzxSD7rhmHm3ePULYKu4nsVR1DusMHVyb+tgcYpL87stc+ajswKup9KbEusaNBHWQiQ/8AzMId87pqJurUhVYVuKs71FQSeMdW9n/7Yg4lijtG4dSM8X1pcPk1gT1PZaFgrK2OBpfNJHG0alz3Bo+ZVeOH4nPpLW01M3iKaAySW5CSU6eYalTbBUgcJKgTVcg9+qldJv39ju/omp+m7+MUm2RqXGLC6d9S7cZ3Xjo2eJedX+QCy4bsjmlbV4jL7VUDVgLbU0Ot7RRbuXaOuis8UQYA1rWtaNAGgBo8gF6Tfw19CEIUaC1uO17omNZCA6omcIKVh3GRwPad9xoBc48mlTKyqZDG+WVwaxgL3uO4Ab09jsLfI84nVMLZHtyUkTh2oKc69rlI+wc7kMreBW8Md1jPLUbvZ3CG0VNHTtJdlu6R570kjjmkkd4ucSfVbJCa9DzEhNJAJpIQCEIQCaSEAqJtns3LFMcWw5t5w0NrKcaNqom+H+a0bjx3K9oQ6UjBMXirYWzwOu06OB0exw7zHt4OHJbBazarZOWOZ2JYVlbUHWppicsFW0b78GS8nfNYsA2girA9oDo5ozlqKeQZZ4ncnNO8feGi8+WGnpwz23CEIWGyTSTQCEIQCEIQCEKHimJw0kZmqJWRsHvOO/wA3k+AQTFjmlaxrnvcGtaC5zibNAG8kncFXK3GjJFT1jKj2akDi+UyQn2iYB1mRxscL5XeAzG4sFs8MwKXEnNnro3RUrSHwUbu/KRq2SqHAcovzchvHC1jLOQsDw92KSMq5mkUcbg+kicCDUPHdqJWn+GD3Gnf3jwV8QBZC7yaee3d2EIQqgTSQgaEkIGkmkgEIQgE0kIBVvanY6GvLZg58FSz9zUw2Erfuu4PZ90/orImg5hLi1VhpyYrDmiGja6naXQEcDNGO1Ed1zuW/oqyOdgkhkZIw6hzHBzT6hW5zQQQQCDoRwVPxPo6pnvM9I6ahmJuX0zsrHHXvwnsO38gueXjl6dMfJZ2kprRvw3F6XhR17BxBNNUHzBuwn5LA7ad8WlVhmJw8yKfro/zxErncMo6zyY1Y0Ksnb2hHfnfGeIkgmYf6mobt7QHu1OfwZFK4+gDVn1vxfafVlUetro4GPfLI1jWtMjiTuaN5tvWnZtUJP8A09FiU54ZKORjfV8mUBYKbAa2ad9TFh9JSySANdPVTGecN+FsUZs0aDTMAtTCpc5EWTaOsq7jD6Tq4+NVWXjjA4lkXedpfUrW4bhgqJ+siD8Wq2mxnlOTDac8cumXS25ocfJXim2AZIQ/EametIserdaKkB8IGaO/GXK309O2NrWRtaxrRZrWtDWgcgBoF1mGnK5q1gWx4jkbVVsntNSO44ty08F+FPFubyzG7jz4K0oQtuZpIQgEIQgE0k0CQmhB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" name="22 - Έλλειψη"/>
          <p:cNvSpPr/>
          <p:nvPr/>
        </p:nvSpPr>
        <p:spPr>
          <a:xfrm>
            <a:off x="3275856" y="260648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23 - Έλλειψη"/>
          <p:cNvSpPr/>
          <p:nvPr/>
        </p:nvSpPr>
        <p:spPr>
          <a:xfrm>
            <a:off x="1835696" y="260648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24 - Έλλειψη"/>
          <p:cNvSpPr/>
          <p:nvPr/>
        </p:nvSpPr>
        <p:spPr>
          <a:xfrm>
            <a:off x="3275856" y="5301208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25 - Έλλειψη"/>
          <p:cNvSpPr/>
          <p:nvPr/>
        </p:nvSpPr>
        <p:spPr>
          <a:xfrm>
            <a:off x="1835696" y="4293096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26 - Έλλειψη"/>
          <p:cNvSpPr/>
          <p:nvPr/>
        </p:nvSpPr>
        <p:spPr>
          <a:xfrm>
            <a:off x="4716016" y="260648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27 - Έλλειψη"/>
          <p:cNvSpPr/>
          <p:nvPr/>
        </p:nvSpPr>
        <p:spPr>
          <a:xfrm>
            <a:off x="4716016" y="2348880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28 - Έλλειψη"/>
          <p:cNvSpPr/>
          <p:nvPr/>
        </p:nvSpPr>
        <p:spPr>
          <a:xfrm>
            <a:off x="4716016" y="3284984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29 - Έλλειψη"/>
          <p:cNvSpPr/>
          <p:nvPr/>
        </p:nvSpPr>
        <p:spPr>
          <a:xfrm>
            <a:off x="323528" y="1124744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30 - Έλλειψη"/>
          <p:cNvSpPr/>
          <p:nvPr/>
        </p:nvSpPr>
        <p:spPr>
          <a:xfrm>
            <a:off x="251520" y="3140968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31 - Έλλειψη"/>
          <p:cNvSpPr/>
          <p:nvPr/>
        </p:nvSpPr>
        <p:spPr>
          <a:xfrm>
            <a:off x="323528" y="5157192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32 - Έλλειψη"/>
          <p:cNvSpPr/>
          <p:nvPr/>
        </p:nvSpPr>
        <p:spPr>
          <a:xfrm>
            <a:off x="323528" y="4221088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33 - Έλλειψη"/>
          <p:cNvSpPr/>
          <p:nvPr/>
        </p:nvSpPr>
        <p:spPr>
          <a:xfrm>
            <a:off x="1835696" y="1196752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34 - Έλλειψη"/>
          <p:cNvSpPr/>
          <p:nvPr/>
        </p:nvSpPr>
        <p:spPr>
          <a:xfrm>
            <a:off x="1835696" y="2276872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35 - Έλλειψη"/>
          <p:cNvSpPr/>
          <p:nvPr/>
        </p:nvSpPr>
        <p:spPr>
          <a:xfrm>
            <a:off x="1835696" y="3212976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36 - Έλλειψη"/>
          <p:cNvSpPr/>
          <p:nvPr/>
        </p:nvSpPr>
        <p:spPr>
          <a:xfrm>
            <a:off x="4716016" y="1196752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8" name="37 - Έλλειψη"/>
          <p:cNvSpPr/>
          <p:nvPr/>
        </p:nvSpPr>
        <p:spPr>
          <a:xfrm>
            <a:off x="4788024" y="4365104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9" name="38 - Έλλειψη"/>
          <p:cNvSpPr/>
          <p:nvPr/>
        </p:nvSpPr>
        <p:spPr>
          <a:xfrm>
            <a:off x="6156176" y="2348880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0" name="39 - Έλλειψη"/>
          <p:cNvSpPr/>
          <p:nvPr/>
        </p:nvSpPr>
        <p:spPr>
          <a:xfrm>
            <a:off x="3275856" y="2348880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1" name="40 - Έλλειψη"/>
          <p:cNvSpPr/>
          <p:nvPr/>
        </p:nvSpPr>
        <p:spPr>
          <a:xfrm>
            <a:off x="3275856" y="3284984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2" name="41 - Έλλειψη"/>
          <p:cNvSpPr/>
          <p:nvPr/>
        </p:nvSpPr>
        <p:spPr>
          <a:xfrm>
            <a:off x="4788024" y="5301208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3" name="42 - Έλλειψη"/>
          <p:cNvSpPr/>
          <p:nvPr/>
        </p:nvSpPr>
        <p:spPr>
          <a:xfrm>
            <a:off x="6156176" y="332656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" name="43 - Έλλειψη"/>
          <p:cNvSpPr/>
          <p:nvPr/>
        </p:nvSpPr>
        <p:spPr>
          <a:xfrm>
            <a:off x="7596336" y="2348880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5" name="44 - Έλλειψη"/>
          <p:cNvSpPr/>
          <p:nvPr/>
        </p:nvSpPr>
        <p:spPr>
          <a:xfrm>
            <a:off x="6156176" y="3284984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6" name="45 - Έλλειψη"/>
          <p:cNvSpPr/>
          <p:nvPr/>
        </p:nvSpPr>
        <p:spPr>
          <a:xfrm>
            <a:off x="1835696" y="5229200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7" name="46 - Έλλειψη"/>
          <p:cNvSpPr/>
          <p:nvPr/>
        </p:nvSpPr>
        <p:spPr>
          <a:xfrm>
            <a:off x="3275856" y="4365104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8" name="47 - Έλλειψη"/>
          <p:cNvSpPr/>
          <p:nvPr/>
        </p:nvSpPr>
        <p:spPr>
          <a:xfrm>
            <a:off x="6156176" y="1268760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49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913284" cy="913284"/>
          </a:xfrm>
          <a:prstGeom prst="rect">
            <a:avLst/>
          </a:prstGeom>
          <a:noFill/>
        </p:spPr>
      </p:pic>
      <p:pic>
        <p:nvPicPr>
          <p:cNvPr id="50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04864"/>
            <a:ext cx="913284" cy="913284"/>
          </a:xfrm>
          <a:prstGeom prst="rect">
            <a:avLst/>
          </a:prstGeom>
          <a:noFill/>
        </p:spPr>
      </p:pic>
      <p:pic>
        <p:nvPicPr>
          <p:cNvPr id="53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221088"/>
            <a:ext cx="913284" cy="913284"/>
          </a:xfrm>
          <a:prstGeom prst="rect">
            <a:avLst/>
          </a:prstGeom>
          <a:noFill/>
        </p:spPr>
      </p:pic>
      <p:pic>
        <p:nvPicPr>
          <p:cNvPr id="54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60648"/>
            <a:ext cx="913284" cy="913284"/>
          </a:xfrm>
          <a:prstGeom prst="rect">
            <a:avLst/>
          </a:prstGeom>
          <a:noFill/>
        </p:spPr>
      </p:pic>
      <p:pic>
        <p:nvPicPr>
          <p:cNvPr id="55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276872"/>
            <a:ext cx="913284" cy="913284"/>
          </a:xfrm>
          <a:prstGeom prst="rect">
            <a:avLst/>
          </a:prstGeom>
          <a:noFill/>
        </p:spPr>
      </p:pic>
      <p:pic>
        <p:nvPicPr>
          <p:cNvPr id="56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293096"/>
            <a:ext cx="913284" cy="913284"/>
          </a:xfrm>
          <a:prstGeom prst="rect">
            <a:avLst/>
          </a:prstGeom>
          <a:noFill/>
        </p:spPr>
      </p:pic>
      <p:pic>
        <p:nvPicPr>
          <p:cNvPr id="57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60648"/>
            <a:ext cx="913284" cy="913284"/>
          </a:xfrm>
          <a:prstGeom prst="rect">
            <a:avLst/>
          </a:prstGeom>
          <a:noFill/>
        </p:spPr>
      </p:pic>
      <p:pic>
        <p:nvPicPr>
          <p:cNvPr id="58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348880"/>
            <a:ext cx="913284" cy="913284"/>
          </a:xfrm>
          <a:prstGeom prst="rect">
            <a:avLst/>
          </a:prstGeom>
          <a:noFill/>
        </p:spPr>
      </p:pic>
      <p:pic>
        <p:nvPicPr>
          <p:cNvPr id="59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48880"/>
            <a:ext cx="913284" cy="913284"/>
          </a:xfrm>
          <a:prstGeom prst="rect">
            <a:avLst/>
          </a:prstGeom>
          <a:noFill/>
        </p:spPr>
      </p:pic>
      <p:pic>
        <p:nvPicPr>
          <p:cNvPr id="60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365104"/>
            <a:ext cx="913284" cy="913284"/>
          </a:xfrm>
          <a:prstGeom prst="rect">
            <a:avLst/>
          </a:prstGeom>
          <a:noFill/>
        </p:spPr>
      </p:pic>
      <p:pic>
        <p:nvPicPr>
          <p:cNvPr id="61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32656"/>
            <a:ext cx="913284" cy="913284"/>
          </a:xfrm>
          <a:prstGeom prst="rect">
            <a:avLst/>
          </a:prstGeom>
          <a:noFill/>
        </p:spPr>
      </p:pic>
      <p:pic>
        <p:nvPicPr>
          <p:cNvPr id="62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60648"/>
            <a:ext cx="913284" cy="913284"/>
          </a:xfrm>
          <a:prstGeom prst="rect">
            <a:avLst/>
          </a:prstGeom>
          <a:noFill/>
        </p:spPr>
      </p:pic>
      <p:pic>
        <p:nvPicPr>
          <p:cNvPr id="64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365104"/>
            <a:ext cx="913284" cy="913284"/>
          </a:xfrm>
          <a:prstGeom prst="rect">
            <a:avLst/>
          </a:prstGeom>
          <a:noFill/>
        </p:spPr>
      </p:pic>
      <p:pic>
        <p:nvPicPr>
          <p:cNvPr id="21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348880"/>
            <a:ext cx="913284" cy="913284"/>
          </a:xfrm>
          <a:prstGeom prst="rect">
            <a:avLst/>
          </a:prstGeom>
          <a:noFill/>
        </p:spPr>
      </p:pic>
      <p:sp>
        <p:nvSpPr>
          <p:cNvPr id="65" name="64 - Έλλειψη"/>
          <p:cNvSpPr/>
          <p:nvPr/>
        </p:nvSpPr>
        <p:spPr>
          <a:xfrm>
            <a:off x="7596336" y="1268760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6" name="65 - Έλλειψη"/>
          <p:cNvSpPr/>
          <p:nvPr/>
        </p:nvSpPr>
        <p:spPr>
          <a:xfrm>
            <a:off x="7596336" y="332656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7" name="66 - Έλλειψη"/>
          <p:cNvSpPr/>
          <p:nvPr/>
        </p:nvSpPr>
        <p:spPr>
          <a:xfrm>
            <a:off x="6156176" y="5301208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9" name="68 - Έλλειψη"/>
          <p:cNvSpPr/>
          <p:nvPr/>
        </p:nvSpPr>
        <p:spPr>
          <a:xfrm>
            <a:off x="7596336" y="3284984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0" name="69 - Έλλειψη"/>
          <p:cNvSpPr/>
          <p:nvPr/>
        </p:nvSpPr>
        <p:spPr>
          <a:xfrm>
            <a:off x="7596336" y="5301208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1" name="70 - Έλλειψη"/>
          <p:cNvSpPr/>
          <p:nvPr/>
        </p:nvSpPr>
        <p:spPr>
          <a:xfrm>
            <a:off x="7596336" y="4365104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2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2348880"/>
            <a:ext cx="913284" cy="913284"/>
          </a:xfrm>
          <a:prstGeom prst="rect">
            <a:avLst/>
          </a:prstGeom>
          <a:noFill/>
        </p:spPr>
      </p:pic>
      <p:pic>
        <p:nvPicPr>
          <p:cNvPr id="73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365104"/>
            <a:ext cx="913284" cy="913284"/>
          </a:xfrm>
          <a:prstGeom prst="rect">
            <a:avLst/>
          </a:prstGeom>
          <a:noFill/>
        </p:spPr>
      </p:pic>
      <p:pic>
        <p:nvPicPr>
          <p:cNvPr id="74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332656"/>
            <a:ext cx="913284" cy="913284"/>
          </a:xfrm>
          <a:prstGeom prst="rect">
            <a:avLst/>
          </a:prstGeom>
          <a:noFill/>
        </p:spPr>
      </p:pic>
      <p:sp>
        <p:nvSpPr>
          <p:cNvPr id="68" name="67 - Έλλειψη"/>
          <p:cNvSpPr/>
          <p:nvPr/>
        </p:nvSpPr>
        <p:spPr>
          <a:xfrm>
            <a:off x="6156176" y="4365104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3" name="Picture 6" descr="http://www.clker.com/cliparts/7/4/9/3/12471161881774236564Boredoms-vcn-track4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365104"/>
            <a:ext cx="913284" cy="9132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0</Words>
  <Application>Microsoft Office PowerPoint</Application>
  <PresentationFormat>Προβολή στην οθόνη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Multirama</dc:creator>
  <cp:lastModifiedBy>ΑΛΕΞΙΑΔΗΣ</cp:lastModifiedBy>
  <cp:revision>20</cp:revision>
  <dcterms:created xsi:type="dcterms:W3CDTF">2013-05-27T14:40:20Z</dcterms:created>
  <dcterms:modified xsi:type="dcterms:W3CDTF">2013-08-20T08:53:51Z</dcterms:modified>
</cp:coreProperties>
</file>