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0F5"/>
    <a:srgbClr val="AF01A7"/>
    <a:srgbClr val="0FE123"/>
    <a:srgbClr val="AF01AF"/>
    <a:srgbClr val="AE0289"/>
    <a:srgbClr val="BE02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41FF-36D9-4090-B616-3AD7E965BD3D}" type="datetimeFigureOut">
              <a:rPr lang="el-GR" smtClean="0"/>
              <a:pPr/>
              <a:t>22/8/2013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1810-D417-428E-B6E9-AC1225E2E8A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r/url?sa=i&amp;rct=j&amp;q=&amp;esrc=s&amp;frm=1&amp;source=images&amp;cd=&amp;cad=rja&amp;docid=ZFNdUKS8IXa9yM&amp;tbnid=sYflrw87KkxwXM:&amp;ved=0CAUQjRw&amp;url=http://www.clker.com/clipart-animal-number-eight.html&amp;ei=2Bw9UdibJdCSswb774GABQ&amp;psig=AFQjCNEfZUy0V05Uq0VO2QRU18Lte-Pznw&amp;ust=136304587937700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27584" y="908719"/>
          <a:ext cx="6408712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481"/>
                <a:gridCol w="3733231"/>
              </a:tblGrid>
              <a:tr h="163218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218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218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 descr="sun_clipart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TextBox"/>
          <p:cNvSpPr txBox="1"/>
          <p:nvPr/>
        </p:nvSpPr>
        <p:spPr>
          <a:xfrm>
            <a:off x="3491880" y="2708920"/>
            <a:ext cx="38164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0070C0"/>
                </a:solidFill>
                <a:latin typeface="Segoe Print" pitchFamily="2" charset="0"/>
                <a:ea typeface="Aka-AcidGR-Fristgrade" pitchFamily="2" charset="0"/>
              </a:rPr>
              <a:t>ι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ππόκαμπος</a:t>
            </a:r>
          </a:p>
          <a:p>
            <a:pPr algn="ctr"/>
            <a:r>
              <a:rPr lang="el-GR" sz="4100" b="1" spc="200" dirty="0" smtClean="0">
                <a:solidFill>
                  <a:srgbClr val="0070C0"/>
                </a:solidFill>
                <a:latin typeface="Segoe Print" pitchFamily="2" charset="0"/>
                <a:ea typeface="Aka-AcidGR-Fristgrade" pitchFamily="2" charset="0"/>
              </a:rPr>
              <a:t>γιώτα</a:t>
            </a:r>
            <a:endParaRPr lang="el-GR" sz="4100" b="1" spc="200" dirty="0">
              <a:solidFill>
                <a:srgbClr val="0070C0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491880" y="1124744"/>
            <a:ext cx="38164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FFC000"/>
                </a:solidFill>
                <a:latin typeface="Segoe Print" pitchFamily="2" charset="0"/>
                <a:ea typeface="Aka-AcidGR-Fristgrade" pitchFamily="2" charset="0"/>
              </a:rPr>
              <a:t>ή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λιος</a:t>
            </a:r>
          </a:p>
          <a:p>
            <a:pPr algn="ctr"/>
            <a:r>
              <a:rPr lang="el-GR" sz="4100" b="1" spc="200" dirty="0">
                <a:solidFill>
                  <a:srgbClr val="FFC000"/>
                </a:solidFill>
                <a:latin typeface="Segoe Print" pitchFamily="2" charset="0"/>
                <a:ea typeface="Aka-AcidGR-Fristgrade" pitchFamily="2" charset="0"/>
              </a:rPr>
              <a:t>ή</a:t>
            </a:r>
            <a:r>
              <a:rPr lang="el-GR" sz="4100" b="1" spc="200" dirty="0" smtClean="0">
                <a:solidFill>
                  <a:srgbClr val="FFC000"/>
                </a:solidFill>
                <a:latin typeface="Segoe Print" pitchFamily="2" charset="0"/>
                <a:ea typeface="Aka-AcidGR-Fristgrade" pitchFamily="2" charset="0"/>
              </a:rPr>
              <a:t>τα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 </a:t>
            </a:r>
            <a:endParaRPr lang="el-GR" sz="4100" b="1" spc="200" dirty="0">
              <a:latin typeface="Segoe Print" pitchFamily="2" charset="0"/>
              <a:ea typeface="Aka-AcidGR-Fristgrade" pitchFamily="2" charset="0"/>
            </a:endParaRPr>
          </a:p>
        </p:txBody>
      </p:sp>
      <p:pic>
        <p:nvPicPr>
          <p:cNvPr id="1028" name="Picture 4" descr="Yaellow%20submarine%20clipart%20sketch%20sm%205cm"/>
          <p:cNvPicPr>
            <a:picLocks noChangeAspect="1" noChangeArrowheads="1"/>
          </p:cNvPicPr>
          <p:nvPr/>
        </p:nvPicPr>
        <p:blipFill>
          <a:blip r:embed="rId4" cstate="print"/>
          <a:srcRect b="11137"/>
          <a:stretch>
            <a:fillRect/>
          </a:stretch>
        </p:blipFill>
        <p:spPr bwMode="auto">
          <a:xfrm>
            <a:off x="1043608" y="4149080"/>
            <a:ext cx="2232247" cy="157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- TextBox"/>
          <p:cNvSpPr txBox="1"/>
          <p:nvPr/>
        </p:nvSpPr>
        <p:spPr>
          <a:xfrm>
            <a:off x="3491880" y="4365104"/>
            <a:ext cx="38164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AF01AF"/>
                </a:solidFill>
                <a:latin typeface="Segoe Print" pitchFamily="2" charset="0"/>
                <a:ea typeface="Aka-AcidGR-Fristgrade" pitchFamily="2" charset="0"/>
              </a:rPr>
              <a:t>υ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ποβρύχιο</a:t>
            </a:r>
          </a:p>
          <a:p>
            <a:pPr algn="ctr"/>
            <a:r>
              <a:rPr lang="el-GR" sz="4100" b="1" spc="200" dirty="0" smtClean="0">
                <a:solidFill>
                  <a:srgbClr val="AF01AF"/>
                </a:solidFill>
                <a:latin typeface="Segoe Print" pitchFamily="2" charset="0"/>
                <a:ea typeface="Aka-AcidGR-Fristgrade" pitchFamily="2" charset="0"/>
              </a:rPr>
              <a:t>ύψιλον</a:t>
            </a:r>
            <a:endParaRPr lang="el-GR" sz="4100" b="1" spc="200" dirty="0">
              <a:solidFill>
                <a:srgbClr val="AF01AF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pic>
        <p:nvPicPr>
          <p:cNvPr id="4098" name="Picture 2" descr="http://www.polyvore.com/cgi/img-thing?.out=jpg&amp;size=l&amp;tid=9121286"/>
          <p:cNvPicPr>
            <a:picLocks noChangeAspect="1" noChangeArrowheads="1"/>
          </p:cNvPicPr>
          <p:nvPr/>
        </p:nvPicPr>
        <p:blipFill>
          <a:blip r:embed="rId5" cstate="print"/>
          <a:srcRect l="27720" t="15769" r="29441" b="15680"/>
          <a:stretch>
            <a:fillRect/>
          </a:stretch>
        </p:blipFill>
        <p:spPr bwMode="auto">
          <a:xfrm>
            <a:off x="1691680" y="2564905"/>
            <a:ext cx="989989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971600" y="1700808"/>
          <a:ext cx="6264696" cy="355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240360"/>
              </a:tblGrid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ιππόκαμπος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FFFFSFSFEWREW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3779912" y="1484784"/>
            <a:ext cx="374441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FF0000"/>
                </a:solidFill>
                <a:latin typeface="Segoe Print" pitchFamily="2" charset="0"/>
                <a:ea typeface="Aka-AcidGR-Fristgrade" pitchFamily="2" charset="0"/>
              </a:rPr>
              <a:t>οι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κογένεια</a:t>
            </a:r>
          </a:p>
          <a:p>
            <a:pPr algn="ctr"/>
            <a:r>
              <a:rPr lang="el-GR" sz="4100" b="1" spc="150" dirty="0">
                <a:solidFill>
                  <a:srgbClr val="FF0000"/>
                </a:solidFill>
                <a:latin typeface="Segoe Print" pitchFamily="2" charset="0"/>
                <a:ea typeface="Aka-AcidGR-Fristgrade" pitchFamily="2" charset="0"/>
              </a:rPr>
              <a:t>ό</a:t>
            </a:r>
            <a:r>
              <a:rPr lang="el-GR" sz="4100" b="1" spc="150" dirty="0" smtClean="0">
                <a:solidFill>
                  <a:srgbClr val="FF0000"/>
                </a:solidFill>
                <a:latin typeface="Segoe Print" pitchFamily="2" charset="0"/>
                <a:ea typeface="Aka-AcidGR-Fristgrade" pitchFamily="2" charset="0"/>
              </a:rPr>
              <a:t>μικρον γιώτα</a:t>
            </a:r>
            <a:endParaRPr lang="el-GR" sz="4100" b="1" spc="150" dirty="0">
              <a:solidFill>
                <a:srgbClr val="FF0000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779912" y="3573016"/>
            <a:ext cx="374441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>
                <a:solidFill>
                  <a:srgbClr val="00B050"/>
                </a:solidFill>
                <a:latin typeface="Segoe Print" pitchFamily="2" charset="0"/>
                <a:ea typeface="Aka-AcidGR-Fristgrade" pitchFamily="2" charset="0"/>
              </a:rPr>
              <a:t>ε</a:t>
            </a:r>
            <a:r>
              <a:rPr lang="el-GR" sz="4100" b="1" spc="200" dirty="0" smtClean="0">
                <a:solidFill>
                  <a:srgbClr val="00B050"/>
                </a:solidFill>
                <a:latin typeface="Segoe Print" pitchFamily="2" charset="0"/>
                <a:ea typeface="Aka-AcidGR-Fristgrade" pitchFamily="2" charset="0"/>
              </a:rPr>
              <a:t>ί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κοσι</a:t>
            </a:r>
          </a:p>
          <a:p>
            <a:pPr algn="ctr"/>
            <a:r>
              <a:rPr lang="el-GR" sz="4100" b="1" spc="200" dirty="0" smtClean="0">
                <a:solidFill>
                  <a:srgbClr val="00B050"/>
                </a:solidFill>
                <a:latin typeface="Segoe Print" pitchFamily="2" charset="0"/>
                <a:ea typeface="Aka-AcidGR-Fristgrade" pitchFamily="2" charset="0"/>
              </a:rPr>
              <a:t>έψιλον γιώτα</a:t>
            </a:r>
            <a:endParaRPr lang="el-GR" sz="4100" b="1" spc="200" dirty="0">
              <a:solidFill>
                <a:srgbClr val="00B050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pic>
        <p:nvPicPr>
          <p:cNvPr id="2050" name="Picture 2" descr="familyd1800x1200"/>
          <p:cNvPicPr>
            <a:picLocks noChangeAspect="1" noChangeArrowheads="1"/>
          </p:cNvPicPr>
          <p:nvPr/>
        </p:nvPicPr>
        <p:blipFill>
          <a:blip r:embed="rId3" cstate="print"/>
          <a:srcRect t="6273" r="2367" b="6883"/>
          <a:stretch>
            <a:fillRect/>
          </a:stretch>
        </p:blipFill>
        <p:spPr bwMode="auto">
          <a:xfrm>
            <a:off x="899592" y="1556792"/>
            <a:ext cx="3024336" cy="184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White Green Rounded Rectangle 20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6322" y="3501008"/>
            <a:ext cx="259599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6336704" cy="355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0355"/>
                <a:gridCol w="3346349"/>
              </a:tblGrid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ιππόκαμπος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FFFFSFSFEWREW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3851920" y="1700808"/>
            <a:ext cx="3600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00B0F0"/>
                </a:solidFill>
                <a:latin typeface="Segoe Print" pitchFamily="2" charset="0"/>
                <a:ea typeface="Aka-AcidGR-Fristgrade" pitchFamily="2" charset="0"/>
              </a:rPr>
              <a:t>ε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λικόπτερο</a:t>
            </a:r>
          </a:p>
          <a:p>
            <a:pPr algn="ctr"/>
            <a:r>
              <a:rPr lang="el-GR" sz="4100" b="1" spc="150" dirty="0" smtClean="0">
                <a:solidFill>
                  <a:srgbClr val="00B0F0"/>
                </a:solidFill>
                <a:latin typeface="Segoe Print" pitchFamily="2" charset="0"/>
                <a:ea typeface="Aka-AcidGR-Fristgrade" pitchFamily="2" charset="0"/>
              </a:rPr>
              <a:t>έψιλον</a:t>
            </a:r>
            <a:endParaRPr lang="el-GR" sz="4100" b="1" spc="150" dirty="0">
              <a:solidFill>
                <a:srgbClr val="00B0F0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923928" y="3501008"/>
            <a:ext cx="338437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>
                <a:solidFill>
                  <a:srgbClr val="FE40F5"/>
                </a:solidFill>
                <a:latin typeface="Segoe Print" pitchFamily="2" charset="0"/>
                <a:ea typeface="Aka-AcidGR-Fristgrade" pitchFamily="2" charset="0"/>
              </a:rPr>
              <a:t>α</a:t>
            </a:r>
            <a:r>
              <a:rPr lang="el-GR" sz="4100" b="1" spc="200" dirty="0" smtClean="0">
                <a:solidFill>
                  <a:srgbClr val="FE40F5"/>
                </a:solidFill>
                <a:latin typeface="Segoe Print" pitchFamily="2" charset="0"/>
                <a:ea typeface="Aka-AcidGR-Fristgrade" pitchFamily="2" charset="0"/>
              </a:rPr>
              <a:t>ί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θουσα</a:t>
            </a:r>
          </a:p>
          <a:p>
            <a:pPr algn="ctr"/>
            <a:r>
              <a:rPr lang="el-GR" sz="4100" b="1" spc="200" dirty="0" smtClean="0">
                <a:solidFill>
                  <a:srgbClr val="FE40F5"/>
                </a:solidFill>
                <a:latin typeface="Segoe Print" pitchFamily="2" charset="0"/>
                <a:ea typeface="Aka-AcidGR-Fristgrade" pitchFamily="2" charset="0"/>
              </a:rPr>
              <a:t>ά</a:t>
            </a:r>
            <a:r>
              <a:rPr lang="el-GR" sz="4100" b="1" spc="200" dirty="0" smtClean="0">
                <a:solidFill>
                  <a:srgbClr val="FE40F5"/>
                </a:solidFill>
                <a:latin typeface="Segoe Print" pitchFamily="2" charset="0"/>
                <a:ea typeface="Aka-AcidGR-Fristgrade" pitchFamily="2" charset="0"/>
              </a:rPr>
              <a:t>λφα</a:t>
            </a:r>
          </a:p>
          <a:p>
            <a:pPr algn="ctr"/>
            <a:r>
              <a:rPr lang="el-GR" sz="4100" b="1" spc="200" dirty="0" smtClean="0">
                <a:solidFill>
                  <a:srgbClr val="FE40F5"/>
                </a:solidFill>
                <a:latin typeface="Segoe Print" pitchFamily="2" charset="0"/>
                <a:ea typeface="Aka-AcidGR-Fristgrade" pitchFamily="2" charset="0"/>
              </a:rPr>
              <a:t>γιώτα</a:t>
            </a:r>
            <a:endParaRPr lang="el-GR" sz="4100" b="1" spc="200" dirty="0">
              <a:solidFill>
                <a:srgbClr val="FE40F5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pic>
        <p:nvPicPr>
          <p:cNvPr id="3074" name="Picture 2" descr="HELICOP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2880320" cy="175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lassroom-clip-art-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429000"/>
            <a:ext cx="2880320" cy="181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6336704" cy="355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312368"/>
              </a:tblGrid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ιππόκαμπος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FFFFSFSFEWREW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19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3923928" y="1772816"/>
            <a:ext cx="33843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100" dirty="0" smtClean="0">
                <a:solidFill>
                  <a:srgbClr val="AF01AF"/>
                </a:solidFill>
                <a:latin typeface="Segoe Print" pitchFamily="2" charset="0"/>
                <a:ea typeface="Aka-AcidGR-Fristgrade" pitchFamily="2" charset="0"/>
              </a:rPr>
              <a:t>ο</a:t>
            </a:r>
            <a:r>
              <a:rPr lang="el-GR" sz="4100" b="1" spc="100" dirty="0" smtClean="0">
                <a:latin typeface="Segoe Print" pitchFamily="2" charset="0"/>
                <a:ea typeface="Aka-AcidGR-Fristgrade" pitchFamily="2" charset="0"/>
              </a:rPr>
              <a:t>κτώ</a:t>
            </a:r>
          </a:p>
          <a:p>
            <a:pPr algn="ctr"/>
            <a:r>
              <a:rPr lang="el-GR" sz="4100" b="1" spc="150" dirty="0" smtClean="0">
                <a:solidFill>
                  <a:srgbClr val="AF01AF"/>
                </a:solidFill>
                <a:latin typeface="Segoe Print" pitchFamily="2" charset="0"/>
                <a:ea typeface="Aka-AcidGR-Fristgrade" pitchFamily="2" charset="0"/>
              </a:rPr>
              <a:t>όμικρον</a:t>
            </a:r>
            <a:endParaRPr lang="el-GR" sz="4100" b="1" spc="150" dirty="0">
              <a:solidFill>
                <a:srgbClr val="AF01AF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923928" y="3645024"/>
            <a:ext cx="33843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100" b="1" spc="200" dirty="0" smtClean="0">
                <a:solidFill>
                  <a:srgbClr val="0FE123"/>
                </a:solidFill>
                <a:latin typeface="Segoe Print" pitchFamily="2" charset="0"/>
                <a:ea typeface="Aka-AcidGR-Fristgrade" pitchFamily="2" charset="0"/>
              </a:rPr>
              <a:t>ώ</a:t>
            </a:r>
            <a:r>
              <a:rPr lang="el-GR" sz="4100" b="1" spc="200" dirty="0">
                <a:latin typeface="Segoe Print" pitchFamily="2" charset="0"/>
                <a:ea typeface="Aka-AcidGR-Fristgrade" pitchFamily="2" charset="0"/>
              </a:rPr>
              <a:t>ρ</a:t>
            </a:r>
            <a:r>
              <a:rPr lang="el-GR" sz="4100" b="1" spc="200" dirty="0" smtClean="0">
                <a:latin typeface="Segoe Print" pitchFamily="2" charset="0"/>
                <a:ea typeface="Aka-AcidGR-Fristgrade" pitchFamily="2" charset="0"/>
              </a:rPr>
              <a:t>α</a:t>
            </a:r>
          </a:p>
          <a:p>
            <a:pPr algn="ctr"/>
            <a:r>
              <a:rPr lang="el-GR" sz="4100" b="1" spc="200" dirty="0" smtClean="0">
                <a:solidFill>
                  <a:srgbClr val="0FE123"/>
                </a:solidFill>
                <a:latin typeface="Segoe Print" pitchFamily="2" charset="0"/>
                <a:ea typeface="Aka-AcidGR-Fristgrade" pitchFamily="2" charset="0"/>
              </a:rPr>
              <a:t>ωμέγα</a:t>
            </a:r>
            <a:endParaRPr lang="el-GR" sz="4100" b="1" spc="200" dirty="0">
              <a:solidFill>
                <a:srgbClr val="0FE123"/>
              </a:solidFill>
              <a:latin typeface="Segoe Print" pitchFamily="2" charset="0"/>
              <a:ea typeface="Aka-AcidGR-Fristgrade" pitchFamily="2" charset="0"/>
            </a:endParaRPr>
          </a:p>
        </p:txBody>
      </p:sp>
      <p:pic>
        <p:nvPicPr>
          <p:cNvPr id="4101" name="Picture 5" descr="http://www.clker.com/cliparts/d/A/t/d/0/y/animal-number-eight-hi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628800"/>
            <a:ext cx="1149929" cy="1786254"/>
          </a:xfrm>
          <a:prstGeom prst="rect">
            <a:avLst/>
          </a:prstGeom>
          <a:noFill/>
        </p:spPr>
      </p:pic>
      <p:pic>
        <p:nvPicPr>
          <p:cNvPr id="1026" name="Picture 2" descr="http://hauteslides.com/wordpress/wp-content/uploads/2010/09/cloc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573016"/>
            <a:ext cx="1800200" cy="2158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</Words>
  <Application>Microsoft Office PowerPoint</Application>
  <PresentationFormat>Προβολή στην οθόνη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Multirama</dc:creator>
  <cp:lastModifiedBy>ΑΛΕΞΙΑΔΗΣ</cp:lastModifiedBy>
  <cp:revision>35</cp:revision>
  <dcterms:created xsi:type="dcterms:W3CDTF">2013-03-11T00:16:35Z</dcterms:created>
  <dcterms:modified xsi:type="dcterms:W3CDTF">2013-08-22T12:53:35Z</dcterms:modified>
</cp:coreProperties>
</file>