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117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FBB1-741B-49D3-9963-F6FC7AD5440C}" type="datetimeFigureOut">
              <a:rPr lang="el-GR" smtClean="0"/>
              <a:t>26/9/2013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635F-48B2-41EF-8876-0A1B20395E4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67544"/>
            <a:ext cx="6858000" cy="3816424"/>
          </a:xfrm>
        </p:spPr>
        <p:txBody>
          <a:bodyPr>
            <a:normAutofit/>
          </a:bodyPr>
          <a:lstStyle/>
          <a:p>
            <a:r>
              <a:rPr lang="el-GR" sz="3700" b="1" u="sng" dirty="0" smtClean="0">
                <a:latin typeface="Segoe Print" pitchFamily="2" charset="0"/>
              </a:rPr>
              <a:t>ΑΝΑΚΥΚΛΩΣΗ</a:t>
            </a:r>
            <a:r>
              <a:rPr lang="el-GR" sz="3700" b="1" dirty="0" smtClean="0">
                <a:latin typeface="Segoe Print" pitchFamily="2" charset="0"/>
              </a:rPr>
              <a:t/>
            </a:r>
            <a:br>
              <a:rPr lang="el-GR" sz="3700" b="1" dirty="0" smtClean="0">
                <a:latin typeface="Segoe Print" pitchFamily="2" charset="0"/>
              </a:rPr>
            </a:br>
            <a:r>
              <a:rPr lang="el-GR" sz="3700" b="1" dirty="0" smtClean="0">
                <a:latin typeface="Segoe Print" pitchFamily="2" charset="0"/>
              </a:rPr>
              <a:t>Μόνο </a:t>
            </a:r>
            <a:r>
              <a:rPr lang="el-GR" sz="3700" b="1" dirty="0">
                <a:latin typeface="Segoe Print" pitchFamily="2" charset="0"/>
              </a:rPr>
              <a:t>χ</a:t>
            </a:r>
            <a:r>
              <a:rPr lang="el-GR" sz="3700" b="1" dirty="0" smtClean="0">
                <a:latin typeface="Segoe Print" pitchFamily="2" charset="0"/>
              </a:rPr>
              <a:t>αρτί, γυαλί,</a:t>
            </a:r>
            <a:r>
              <a:rPr lang="el-GR" sz="3700" b="1" dirty="0">
                <a:latin typeface="Segoe Print" pitchFamily="2" charset="0"/>
              </a:rPr>
              <a:t/>
            </a:r>
            <a:br>
              <a:rPr lang="el-GR" sz="3700" b="1" dirty="0">
                <a:latin typeface="Segoe Print" pitchFamily="2" charset="0"/>
              </a:rPr>
            </a:br>
            <a:r>
              <a:rPr lang="el-GR" sz="3700" b="1" dirty="0" smtClean="0">
                <a:latin typeface="Segoe Print" pitchFamily="2" charset="0"/>
              </a:rPr>
              <a:t>μέταλλο και πλαστικό </a:t>
            </a:r>
            <a:br>
              <a:rPr lang="el-GR" sz="3700" b="1" dirty="0" smtClean="0">
                <a:latin typeface="Segoe Print" pitchFamily="2" charset="0"/>
              </a:rPr>
            </a:br>
            <a:r>
              <a:rPr lang="el-GR" sz="3700" b="1" dirty="0" smtClean="0">
                <a:latin typeface="Segoe Print" pitchFamily="2" charset="0"/>
              </a:rPr>
              <a:t>ρίχνουμε μέσα στη σακούλα αυτήν εδώ!</a:t>
            </a:r>
            <a:endParaRPr lang="el-GR" sz="3700" b="1" dirty="0">
              <a:latin typeface="Segoe Print" pitchFamily="2" charset="0"/>
            </a:endParaRPr>
          </a:p>
        </p:txBody>
      </p:sp>
      <p:pic>
        <p:nvPicPr>
          <p:cNvPr id="1030" name="Picture 6" descr="http://www.clker.com/cliparts/x/H/2/E/b/v/purple-can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71161">
            <a:off x="747535" y="5976999"/>
            <a:ext cx="833373" cy="1447651"/>
          </a:xfrm>
          <a:prstGeom prst="rect">
            <a:avLst/>
          </a:prstGeom>
          <a:noFill/>
        </p:spPr>
      </p:pic>
      <p:pic>
        <p:nvPicPr>
          <p:cNvPr id="1034" name="Picture 10" descr="http://www.clker.com/cliparts/C/B/a/5/t/q/pile-of-paper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104" y="3707904"/>
            <a:ext cx="1844824" cy="1715743"/>
          </a:xfrm>
          <a:prstGeom prst="rect">
            <a:avLst/>
          </a:prstGeom>
          <a:noFill/>
        </p:spPr>
      </p:pic>
      <p:pic>
        <p:nvPicPr>
          <p:cNvPr id="1036" name="Picture 12" descr="http://www.webweaver.nu/clipart/img/eco/green-shopping-ba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0808" y="4211960"/>
            <a:ext cx="3359204" cy="3911273"/>
          </a:xfrm>
          <a:prstGeom prst="rect">
            <a:avLst/>
          </a:prstGeom>
          <a:noFill/>
        </p:spPr>
      </p:pic>
      <p:pic>
        <p:nvPicPr>
          <p:cNvPr id="1045" name="Picture 21" descr="http://sweetclipart.com/multisite/sweetclipart/files/water_bott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64189">
            <a:off x="1102245" y="3811806"/>
            <a:ext cx="993141" cy="2117010"/>
          </a:xfrm>
          <a:prstGeom prst="rect">
            <a:avLst/>
          </a:prstGeom>
          <a:noFill/>
        </p:spPr>
      </p:pic>
      <p:sp>
        <p:nvSpPr>
          <p:cNvPr id="1047" name="AutoShape 23" descr="http://openclipart.org/people/jonata/jonata_Bottle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1" name="AutoShape 27" descr="http://openclipart.org/people/jonata/jonata_Bottle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3" name="AutoShape 29" descr="http://openclipart.org/people/jonata/jonata_Bottle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5" name="AutoShape 31" descr="http://openclipart.org/people/jonata/jonata_Bottle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7" name="AutoShape 33" descr="http://openclipart.org/people/jonata/jonata_Bottle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59" name="AutoShape 35" descr="http://www.clker.com/cliparts/W/k/j/S/B/9/plain-dream-jar-hi.pn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67" name="Picture 43" descr="http://content.mycutegraphics.com/graphics/letter/jar-for-letter-j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96660">
            <a:off x="5190389" y="5302949"/>
            <a:ext cx="864096" cy="2120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</Words>
  <Application>Microsoft Office PowerPoint</Application>
  <PresentationFormat>Προβολή στην οθόνη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ΑΝΑΚΥΚΛΩΣΗ Μόνο χαρτί, γυαλί, μέταλλο και πλαστικό  ρίχνουμε μέσα στη σακούλα αυτήν εδώ!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Μόνο χαρτί, γυαλί και πλαστικό  κι όχι σκουπίδια ένα σωρό θα πετάμε μόνο μέσα στον κάδο αυτόν εδώ!</dc:title>
  <dc:creator>ΑΛΕΞΙΑΔΗΣ</dc:creator>
  <cp:lastModifiedBy>ΑΛΕΞΙΑΔΗΣ</cp:lastModifiedBy>
  <cp:revision>21</cp:revision>
  <dcterms:created xsi:type="dcterms:W3CDTF">2013-09-26T14:45:52Z</dcterms:created>
  <dcterms:modified xsi:type="dcterms:W3CDTF">2013-09-26T16:59:40Z</dcterms:modified>
</cp:coreProperties>
</file>