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  <a:srgbClr val="FF3F3F"/>
    <a:srgbClr val="FEA0CF"/>
    <a:srgbClr val="FE90C7"/>
    <a:srgbClr val="FDBBF7"/>
    <a:srgbClr val="FDA5F5"/>
    <a:srgbClr val="A9DA74"/>
    <a:srgbClr val="A6D86E"/>
    <a:srgbClr val="FED0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8DA2-8B53-4370-BC39-6C7831AA6300}" type="datetimeFigureOut">
              <a:rPr lang="el-GR" smtClean="0"/>
              <a:pPr/>
              <a:t>21/8/2013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A842-E6AF-43D2-8F99-FF97B883F16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ontent.mycutegraphics.com/frames/pink-scalloped-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rgbClr val="FEA0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rgbClr val="FEA0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rgbClr val="FEA0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rgbClr val="FEA0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range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Red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rgbClr val="FF61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rgbClr val="FF61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rgbClr val="FF61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rgbClr val="FF61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ed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rown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rown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Yellow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rgbClr val="FEE8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rgbClr val="FEE8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rgbClr val="FEE8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rgbClr val="FEE8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286116" y="235743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Δευτέρα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3286116" y="307181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Τρίτη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286116" y="378619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Τετάρτη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3286116" y="450057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Πέμπτη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3286116" y="521495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Παρασκευή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285720" y="21429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Ιανουάριος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285720" y="92867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Φεβρουάριος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285720" y="164305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Μάρτιος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285720" y="235743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Απρίλιος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285720" y="307181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Μάιος 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285720" y="378619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Ιούνιος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285720" y="592933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Σεπτέμβριος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286116" y="21429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Οκτώβριος 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3286116" y="164305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Δεκέμβριος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286116" y="92867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Νοέμβριος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3286116" y="5929330"/>
            <a:ext cx="26540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Σάββατο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6286512" y="214290"/>
            <a:ext cx="267797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Κυριακή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7929586" y="235743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3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3" name="22 - Στρογγυλεμένο ορθογώνιο"/>
          <p:cNvSpPr/>
          <p:nvPr/>
        </p:nvSpPr>
        <p:spPr>
          <a:xfrm>
            <a:off x="7929586" y="92867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1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4" name="23 - Στρογγυλεμένο ορθογώνιο"/>
          <p:cNvSpPr/>
          <p:nvPr/>
        </p:nvSpPr>
        <p:spPr>
          <a:xfrm>
            <a:off x="6215074" y="521495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4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5" name="24 - Στρογγυλεμένο ορθογώνιο"/>
          <p:cNvSpPr/>
          <p:nvPr/>
        </p:nvSpPr>
        <p:spPr>
          <a:xfrm>
            <a:off x="6215074" y="378619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2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6" name="25 - Στρογγυλεμένο ορθογώνιο"/>
          <p:cNvSpPr/>
          <p:nvPr/>
        </p:nvSpPr>
        <p:spPr>
          <a:xfrm>
            <a:off x="6215074" y="307181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1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7" name="26 - Στρογγυλεμένο ορθογώνιο"/>
          <p:cNvSpPr/>
          <p:nvPr/>
        </p:nvSpPr>
        <p:spPr>
          <a:xfrm>
            <a:off x="7929586" y="164305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>
                <a:solidFill>
                  <a:schemeClr val="tx1"/>
                </a:solidFill>
                <a:latin typeface="Segoe Print" pitchFamily="2" charset="0"/>
              </a:rPr>
              <a:t>2</a:t>
            </a:r>
          </a:p>
        </p:txBody>
      </p:sp>
      <p:sp>
        <p:nvSpPr>
          <p:cNvPr id="28" name="27 - Στρογγυλεμένο ορθογώνιο"/>
          <p:cNvSpPr/>
          <p:nvPr/>
        </p:nvSpPr>
        <p:spPr>
          <a:xfrm>
            <a:off x="6215074" y="592933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5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29" name="28 - Στρογγυλεμένο ορθογώνιο"/>
          <p:cNvSpPr/>
          <p:nvPr/>
        </p:nvSpPr>
        <p:spPr>
          <a:xfrm>
            <a:off x="7429520" y="307181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6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0" name="29 - Στρογγυλεμένο ορθογώνιο"/>
          <p:cNvSpPr/>
          <p:nvPr/>
        </p:nvSpPr>
        <p:spPr>
          <a:xfrm>
            <a:off x="7429520" y="378619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7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1" name="30 - Στρογγυλεμένο ορθογώνιο"/>
          <p:cNvSpPr/>
          <p:nvPr/>
        </p:nvSpPr>
        <p:spPr>
          <a:xfrm>
            <a:off x="7429520" y="450057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8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2" name="31 - Στρογγυλεμένο ορθογώνιο"/>
          <p:cNvSpPr/>
          <p:nvPr/>
        </p:nvSpPr>
        <p:spPr>
          <a:xfrm>
            <a:off x="7429520" y="521495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>
                <a:solidFill>
                  <a:schemeClr val="tx1"/>
                </a:solidFill>
                <a:latin typeface="Segoe Print" pitchFamily="2" charset="0"/>
              </a:rPr>
              <a:t>9</a:t>
            </a:r>
          </a:p>
        </p:txBody>
      </p:sp>
      <p:sp>
        <p:nvSpPr>
          <p:cNvPr id="33" name="32 - Στρογγυλεμένο ορθογώνιο"/>
          <p:cNvSpPr/>
          <p:nvPr/>
        </p:nvSpPr>
        <p:spPr>
          <a:xfrm>
            <a:off x="7429520" y="592933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0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5" name="34 - Στρογγυλεμένο ορθογώνιο"/>
          <p:cNvSpPr/>
          <p:nvPr/>
        </p:nvSpPr>
        <p:spPr>
          <a:xfrm>
            <a:off x="6215074" y="4500570"/>
            <a:ext cx="1000132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3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7" name="36 - Στρογγυλεμένο ορθογώνιο"/>
          <p:cNvSpPr/>
          <p:nvPr/>
        </p:nvSpPr>
        <p:spPr>
          <a:xfrm>
            <a:off x="6215074" y="928670"/>
            <a:ext cx="15716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2013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8" name="37 - Στρογγυλεμένο ορθογώνιο"/>
          <p:cNvSpPr/>
          <p:nvPr/>
        </p:nvSpPr>
        <p:spPr>
          <a:xfrm>
            <a:off x="6215074" y="1643050"/>
            <a:ext cx="15716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2014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9" name="38 - Στρογγυλεμένο ορθογώνιο"/>
          <p:cNvSpPr/>
          <p:nvPr/>
        </p:nvSpPr>
        <p:spPr>
          <a:xfrm>
            <a:off x="6215074" y="2357430"/>
            <a:ext cx="157163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2015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6" name="35 - Στρογγυλεμένο ορθογώνιο"/>
          <p:cNvSpPr/>
          <p:nvPr/>
        </p:nvSpPr>
        <p:spPr>
          <a:xfrm>
            <a:off x="285720" y="450057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Ιούλιος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40" name="39 - Στρογγυλεμένο ορθογώνιο"/>
          <p:cNvSpPr/>
          <p:nvPr/>
        </p:nvSpPr>
        <p:spPr>
          <a:xfrm>
            <a:off x="285720" y="5214950"/>
            <a:ext cx="2786083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 smtClean="0">
                <a:solidFill>
                  <a:schemeClr val="tx1"/>
                </a:solidFill>
                <a:latin typeface="Segoe Print" pitchFamily="2" charset="0"/>
              </a:rPr>
              <a:t>Αύγουστος</a:t>
            </a:r>
            <a:endParaRPr lang="el-GR" sz="30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ontent.mycutegraphics.com/frames/pink-scalloped-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content.mycutegraphics.com/frames/blue-scalloped-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ontent.mycutegraphics.com/frames/blue-scalloped-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een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rgbClr val="A9DA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rgbClr val="A9DA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rgbClr val="A9DA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rgbClr val="A9DA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urple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- Στρογγυλεμένο ορθογώνιο"/>
          <p:cNvSpPr/>
          <p:nvPr/>
        </p:nvSpPr>
        <p:spPr>
          <a:xfrm>
            <a:off x="3786183" y="2143116"/>
            <a:ext cx="3571900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ple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691680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788024" y="1196752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691680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788024" y="3645024"/>
            <a:ext cx="2592288" cy="20882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range Scalloped Fr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" name="14 - Στρογγυλεμένο ορθογώνιο"/>
          <p:cNvSpPr/>
          <p:nvPr/>
        </p:nvSpPr>
        <p:spPr>
          <a:xfrm>
            <a:off x="5072067" y="3071811"/>
            <a:ext cx="228601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86183" y="4000505"/>
            <a:ext cx="3571900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072066" y="4929198"/>
            <a:ext cx="228601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051720" y="928670"/>
            <a:ext cx="504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b="1" u="sng" dirty="0" smtClean="0">
                <a:latin typeface="Segoe Print" pitchFamily="2" charset="0"/>
              </a:rPr>
              <a:t>ΗΜΕΡΟΛΟΓΙΟ</a:t>
            </a:r>
            <a:endParaRPr lang="el-GR" sz="5000" b="1" u="sng" dirty="0">
              <a:latin typeface="Segoe Print" pitchFamily="2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971600" y="2132856"/>
            <a:ext cx="28575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99592" y="3068960"/>
            <a:ext cx="45720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ΗΜΕΡΟΜΗΝΙΑ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79512" y="4005064"/>
            <a:ext cx="44291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ΜΗΝΑΣ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71600" y="4941168"/>
            <a:ext cx="4286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500" b="1" dirty="0" smtClean="0">
                <a:latin typeface="Segoe Print" pitchFamily="2" charset="0"/>
              </a:rPr>
              <a:t>ΧΡΟΝΟΛΟΓΙΑ</a:t>
            </a:r>
            <a:endParaRPr lang="el-GR" sz="3500" b="1" dirty="0">
              <a:latin typeface="Segoe Print" pitchFamily="2" charset="0"/>
            </a:endParaRP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3779912" y="2132856"/>
            <a:ext cx="3582160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75</Words>
  <Application>Microsoft Office PowerPoint</Application>
  <PresentationFormat>Προβολή στην οθόνη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ΡΑΦΑΗΛ</dc:creator>
  <cp:lastModifiedBy>ΑΛΕΞΙΑΔΗΣ</cp:lastModifiedBy>
  <cp:revision>48</cp:revision>
  <dcterms:created xsi:type="dcterms:W3CDTF">2013-05-26T08:08:45Z</dcterms:created>
  <dcterms:modified xsi:type="dcterms:W3CDTF">2013-08-20T23:24:57Z</dcterms:modified>
</cp:coreProperties>
</file>