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03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483E2-A86E-4AFC-83EA-C7582B3C20C3}" type="datetimeFigureOut">
              <a:rPr lang="el-GR" smtClean="0"/>
              <a:pPr/>
              <a:t>28/9/2013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BE327-D7FE-4A11-BD88-6CC0FF3BAC0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how-to-draw-funny-cartoons.com/image-files/cartoon-ladder-5.gif"/>
          <p:cNvPicPr>
            <a:picLocks noChangeAspect="1" noChangeArrowheads="1"/>
          </p:cNvPicPr>
          <p:nvPr/>
        </p:nvPicPr>
        <p:blipFill>
          <a:blip r:embed="rId2" cstate="print"/>
          <a:srcRect l="7041" t="7838" r="5654" b="9012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sp>
        <p:nvSpPr>
          <p:cNvPr id="5" name="4 - TextBox"/>
          <p:cNvSpPr txBox="1"/>
          <p:nvPr/>
        </p:nvSpPr>
        <p:spPr>
          <a:xfrm>
            <a:off x="2276872" y="2699792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Παρασκευή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764704" y="7308304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Δευτέρα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636912" y="1547664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Σάββατο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916832" y="3851920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Πέμπτη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484784" y="5004048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Τετάρτη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124744" y="6156176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Τρίτη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2780928" y="395536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l-GR" sz="2700" b="1" dirty="0" smtClean="0">
                <a:latin typeface="Segoe Print" pitchFamily="2" charset="0"/>
              </a:rPr>
              <a:t>Κυριακή</a:t>
            </a:r>
            <a:endParaRPr lang="el-GR" sz="2700" b="1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www.how-to-draw-funny-cartoons.com/image-files/cartoon-ladder-4.gif"/>
          <p:cNvPicPr>
            <a:picLocks noChangeAspect="1" noChangeArrowheads="1"/>
          </p:cNvPicPr>
          <p:nvPr/>
        </p:nvPicPr>
        <p:blipFill>
          <a:blip r:embed="rId2" cstate="print"/>
          <a:srcRect l="6951" t="6740" r="4851" b="9012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2276872" y="2699792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Παρασκευή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764704" y="7308304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Δευτέρα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636912" y="1547664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Σάββατο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916832" y="3851920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Πέμπτη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484784" y="5004048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Τετάρτη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124744" y="6156176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700" b="1" dirty="0" smtClean="0">
                <a:latin typeface="Segoe Print" pitchFamily="2" charset="0"/>
              </a:rPr>
              <a:t>Τρίτη</a:t>
            </a:r>
            <a:endParaRPr lang="el-GR" sz="2700" b="1" dirty="0">
              <a:latin typeface="Segoe Print" pitchFamily="2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2780928" y="395536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l-GR" sz="2700" b="1" dirty="0" smtClean="0">
                <a:latin typeface="Segoe Print" pitchFamily="2" charset="0"/>
              </a:rPr>
              <a:t>Κυριακή</a:t>
            </a:r>
            <a:endParaRPr lang="el-GR" sz="2700" b="1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hool Girl Wearing a Backp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4984" y="2915816"/>
            <a:ext cx="648678" cy="1238115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5" name="Picture 8" descr="School Boy Wearing a Backp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3136" y="2915816"/>
            <a:ext cx="695456" cy="1230983"/>
          </a:xfrm>
          <a:prstGeom prst="rect">
            <a:avLst/>
          </a:prstGeom>
          <a:noFill/>
        </p:spPr>
      </p:pic>
      <p:pic>
        <p:nvPicPr>
          <p:cNvPr id="6" name="Picture 4" descr="http://content.mycutegraphics.com/graphics/school/kids-going-to-schoo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0768" y="2915816"/>
            <a:ext cx="1070769" cy="1271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</Words>
  <Application>Microsoft Office PowerPoint</Application>
  <PresentationFormat>Προβολή στην οθόνη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ΑΛΕΞΙΑΔΗΣ</dc:creator>
  <cp:lastModifiedBy>Antonis</cp:lastModifiedBy>
  <cp:revision>9</cp:revision>
  <dcterms:created xsi:type="dcterms:W3CDTF">2013-08-02T14:03:53Z</dcterms:created>
  <dcterms:modified xsi:type="dcterms:W3CDTF">2013-09-28T03:53:23Z</dcterms:modified>
</cp:coreProperties>
</file>