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6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2729-1A7E-4E3D-80BD-4E77F494D99B}" type="datetimeFigureOut">
              <a:rPr lang="el-GR" smtClean="0"/>
              <a:pPr/>
              <a:t>29/6/2013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E3F1E-042B-44DA-B2A2-F6B70ADCC65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-931" t="-1215" r="23000" b="2599"/>
          <a:stretch>
            <a:fillRect/>
          </a:stretch>
        </p:blipFill>
        <p:spPr bwMode="auto">
          <a:xfrm>
            <a:off x="1619672" y="188640"/>
            <a:ext cx="6621674" cy="641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 rot="5132249">
            <a:off x="3305215" y="1579997"/>
            <a:ext cx="24004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spc="200" dirty="0" smtClean="0">
                <a:latin typeface="Segoe Print" pitchFamily="2" charset="0"/>
                <a:ea typeface="Aka-AcidGR-FatCondensed" pitchFamily="2" charset="-95"/>
              </a:rPr>
              <a:t>πορτοκαλί</a:t>
            </a:r>
            <a:endParaRPr lang="el-GR" sz="2500" spc="200" dirty="0">
              <a:latin typeface="Segoe Print" pitchFamily="2" charset="0"/>
              <a:ea typeface="Aka-AcidGR-FatCondensed" pitchFamily="2" charset="-95"/>
            </a:endParaRPr>
          </a:p>
        </p:txBody>
      </p:sp>
      <p:sp>
        <p:nvSpPr>
          <p:cNvPr id="6" name="5 - TextBox"/>
          <p:cNvSpPr txBox="1"/>
          <p:nvPr/>
        </p:nvSpPr>
        <p:spPr>
          <a:xfrm rot="4165694">
            <a:off x="2512630" y="1986426"/>
            <a:ext cx="17097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spc="200" dirty="0" smtClean="0">
                <a:latin typeface="Segoe Print" pitchFamily="2" charset="0"/>
                <a:ea typeface="Aka-AcidGR-FatCondensed" pitchFamily="2" charset="-95"/>
              </a:rPr>
              <a:t>πράσινο</a:t>
            </a:r>
            <a:endParaRPr lang="el-GR" sz="2500" spc="200" dirty="0">
              <a:latin typeface="Segoe Print" pitchFamily="2" charset="0"/>
              <a:ea typeface="Aka-AcidGR-FatCondensed" pitchFamily="2" charset="-95"/>
            </a:endParaRPr>
          </a:p>
        </p:txBody>
      </p:sp>
      <p:sp>
        <p:nvSpPr>
          <p:cNvPr id="7" name="6 - TextBox"/>
          <p:cNvSpPr txBox="1"/>
          <p:nvPr/>
        </p:nvSpPr>
        <p:spPr>
          <a:xfrm rot="2928194">
            <a:off x="1669176" y="3015443"/>
            <a:ext cx="160533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spc="200" dirty="0" smtClean="0">
                <a:latin typeface="Segoe Print" pitchFamily="2" charset="0"/>
                <a:ea typeface="Aka-AcidGR-FatCondensed" pitchFamily="2" charset="-95"/>
              </a:rPr>
              <a:t>κίτρινο</a:t>
            </a:r>
            <a:endParaRPr lang="el-GR" sz="2500" spc="200" dirty="0">
              <a:latin typeface="Segoe Print" pitchFamily="2" charset="0"/>
              <a:ea typeface="Aka-AcidGR-FatCondensed" pitchFamily="2" charset="-95"/>
            </a:endParaRPr>
          </a:p>
        </p:txBody>
      </p:sp>
      <p:sp>
        <p:nvSpPr>
          <p:cNvPr id="8" name="7 - TextBox"/>
          <p:cNvSpPr txBox="1"/>
          <p:nvPr/>
        </p:nvSpPr>
        <p:spPr>
          <a:xfrm rot="19381038">
            <a:off x="6527259" y="3908234"/>
            <a:ext cx="1316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spc="200" dirty="0" smtClean="0">
                <a:latin typeface="Segoe Print" pitchFamily="2" charset="0"/>
                <a:ea typeface="Aka-AcidGR-FatCondensed" pitchFamily="2" charset="-95"/>
              </a:rPr>
              <a:t>μπλε</a:t>
            </a:r>
            <a:endParaRPr lang="el-GR" sz="2500" spc="200" dirty="0">
              <a:latin typeface="Segoe Print" pitchFamily="2" charset="0"/>
              <a:ea typeface="Aka-AcidGR-FatCondensed" pitchFamily="2" charset="-95"/>
            </a:endParaRPr>
          </a:p>
        </p:txBody>
      </p:sp>
      <p:sp>
        <p:nvSpPr>
          <p:cNvPr id="9" name="8 - TextBox"/>
          <p:cNvSpPr txBox="1"/>
          <p:nvPr/>
        </p:nvSpPr>
        <p:spPr>
          <a:xfrm rot="6069363">
            <a:off x="4684451" y="1878107"/>
            <a:ext cx="178112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500" spc="200" dirty="0" smtClean="0">
                <a:latin typeface="Segoe Print" pitchFamily="2" charset="0"/>
                <a:ea typeface="Aka-AcidGR-FatCondensed" pitchFamily="2" charset="-95"/>
              </a:rPr>
              <a:t>κόκκινο</a:t>
            </a:r>
            <a:endParaRPr lang="el-GR" sz="2500" spc="200" dirty="0">
              <a:latin typeface="Segoe Print" pitchFamily="2" charset="0"/>
              <a:ea typeface="Aka-AcidGR-FatCondensed" pitchFamily="2" charset="-95"/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3059832" y="465313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spc="200" dirty="0" smtClean="0">
                <a:latin typeface="Segoe Print" pitchFamily="2" charset="0"/>
                <a:ea typeface="Aka-AcidGR-FatCondensed" pitchFamily="2" charset="-95"/>
              </a:rPr>
              <a:t>Χρώματα</a:t>
            </a:r>
            <a:endParaRPr lang="el-GR" sz="4000" b="1" spc="200" dirty="0">
              <a:latin typeface="Segoe Print" pitchFamily="2" charset="0"/>
              <a:ea typeface="Aka-AcidGR-FatCondensed" pitchFamily="2" charset="-95"/>
            </a:endParaRPr>
          </a:p>
        </p:txBody>
      </p:sp>
      <p:sp>
        <p:nvSpPr>
          <p:cNvPr id="14" name="13 - Έλλειψη"/>
          <p:cNvSpPr/>
          <p:nvPr/>
        </p:nvSpPr>
        <p:spPr>
          <a:xfrm rot="1552527">
            <a:off x="777844" y="799085"/>
            <a:ext cx="591250" cy="188785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Έλλειψη"/>
          <p:cNvSpPr/>
          <p:nvPr/>
        </p:nvSpPr>
        <p:spPr>
          <a:xfrm rot="18549276">
            <a:off x="1175189" y="3795996"/>
            <a:ext cx="538165" cy="226665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 rot="21416971">
            <a:off x="6656735" y="564439"/>
            <a:ext cx="661281" cy="259244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Έλλειψη"/>
          <p:cNvSpPr/>
          <p:nvPr/>
        </p:nvSpPr>
        <p:spPr>
          <a:xfrm rot="719733">
            <a:off x="7913547" y="511673"/>
            <a:ext cx="591250" cy="24217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Έλλειψη"/>
          <p:cNvSpPr/>
          <p:nvPr/>
        </p:nvSpPr>
        <p:spPr>
          <a:xfrm rot="2357162">
            <a:off x="7574449" y="4402648"/>
            <a:ext cx="591250" cy="19614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</Words>
  <Application>Microsoft Office PowerPoint</Application>
  <PresentationFormat>Προβολή στην οθόνη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Multirama</dc:creator>
  <cp:lastModifiedBy>ΑΛΕΞΙΑΔΗΣ</cp:lastModifiedBy>
  <cp:revision>32</cp:revision>
  <dcterms:created xsi:type="dcterms:W3CDTF">2013-02-24T16:03:42Z</dcterms:created>
  <dcterms:modified xsi:type="dcterms:W3CDTF">2013-06-29T11:14:42Z</dcterms:modified>
</cp:coreProperties>
</file>