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7" r:id="rId4"/>
    <p:sldId id="280" r:id="rId5"/>
    <p:sldId id="261" r:id="rId6"/>
    <p:sldId id="259" r:id="rId7"/>
    <p:sldId id="283" r:id="rId8"/>
    <p:sldId id="276" r:id="rId9"/>
    <p:sldId id="275" r:id="rId10"/>
    <p:sldId id="272" r:id="rId11"/>
    <p:sldId id="271" r:id="rId12"/>
    <p:sldId id="284" r:id="rId13"/>
    <p:sldId id="263" r:id="rId14"/>
    <p:sldId id="270" r:id="rId15"/>
    <p:sldId id="269" r:id="rId16"/>
    <p:sldId id="266" r:id="rId17"/>
    <p:sldId id="268" r:id="rId18"/>
    <p:sldId id="267" r:id="rId19"/>
    <p:sldId id="277" r:id="rId20"/>
    <p:sldId id="264" r:id="rId21"/>
    <p:sldId id="262" r:id="rId22"/>
    <p:sldId id="279" r:id="rId23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E808B-0671-4176-99A7-5D78D47AD689}" type="datetimeFigureOut">
              <a:rPr lang="el-GR" smtClean="0"/>
              <a:t>21/7/2013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E6D4A-A0CF-4071-9C7E-6EC49D0CDDC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6971" b="34250"/>
          <a:stretch>
            <a:fillRect/>
          </a:stretch>
        </p:blipFill>
        <p:spPr bwMode="auto">
          <a:xfrm>
            <a:off x="108952" y="0"/>
            <a:ext cx="6700673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5399" b="34250"/>
          <a:stretch>
            <a:fillRect/>
          </a:stretch>
        </p:blipFill>
        <p:spPr bwMode="auto">
          <a:xfrm>
            <a:off x="188640" y="0"/>
            <a:ext cx="666936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t="3801" r="16971" b="34250"/>
          <a:stretch>
            <a:fillRect/>
          </a:stretch>
        </p:blipFill>
        <p:spPr bwMode="auto">
          <a:xfrm>
            <a:off x="188640" y="0"/>
            <a:ext cx="666936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1628800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5399" b="34250"/>
          <a:stretch>
            <a:fillRect/>
          </a:stretch>
        </p:blipFill>
        <p:spPr bwMode="auto">
          <a:xfrm>
            <a:off x="224718" y="0"/>
            <a:ext cx="656500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 t="3988" r="15399" b="34250"/>
          <a:stretch>
            <a:fillRect/>
          </a:stretch>
        </p:blipFill>
        <p:spPr bwMode="auto">
          <a:xfrm>
            <a:off x="188640" y="0"/>
            <a:ext cx="666936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5399" b="34250"/>
          <a:stretch>
            <a:fillRect/>
          </a:stretch>
        </p:blipFill>
        <p:spPr bwMode="auto">
          <a:xfrm>
            <a:off x="188640" y="0"/>
            <a:ext cx="666936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6971" b="35300"/>
          <a:stretch>
            <a:fillRect/>
          </a:stretch>
        </p:blipFill>
        <p:spPr bwMode="auto">
          <a:xfrm>
            <a:off x="156719" y="0"/>
            <a:ext cx="6619580" cy="89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5399" b="34442"/>
          <a:stretch>
            <a:fillRect/>
          </a:stretch>
        </p:blipFill>
        <p:spPr bwMode="auto">
          <a:xfrm>
            <a:off x="188641" y="0"/>
            <a:ext cx="6669359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 t="2751" r="15399" b="34250"/>
          <a:stretch>
            <a:fillRect/>
          </a:stretch>
        </p:blipFill>
        <p:spPr bwMode="auto">
          <a:xfrm>
            <a:off x="236043" y="0"/>
            <a:ext cx="6621957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Στρογγυλεμένο ορθογώνιο"/>
          <p:cNvSpPr/>
          <p:nvPr/>
        </p:nvSpPr>
        <p:spPr>
          <a:xfrm>
            <a:off x="1628800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6971" b="34250"/>
          <a:stretch>
            <a:fillRect/>
          </a:stretch>
        </p:blipFill>
        <p:spPr bwMode="auto">
          <a:xfrm>
            <a:off x="188640" y="0"/>
            <a:ext cx="648072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 t="3801" r="16642" b="34250"/>
          <a:stretch>
            <a:fillRect/>
          </a:stretch>
        </p:blipFill>
        <p:spPr bwMode="auto">
          <a:xfrm>
            <a:off x="188640" y="0"/>
            <a:ext cx="6628397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 t="4366" r="15069" b="34901"/>
          <a:stretch>
            <a:fillRect/>
          </a:stretch>
        </p:blipFill>
        <p:spPr bwMode="auto">
          <a:xfrm>
            <a:off x="188640" y="179512"/>
            <a:ext cx="6669894" cy="87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060848" y="7380312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t="3801" r="15399" b="34250"/>
          <a:stretch>
            <a:fillRect/>
          </a:stretch>
        </p:blipFill>
        <p:spPr bwMode="auto">
          <a:xfrm>
            <a:off x="188640" y="0"/>
            <a:ext cx="666936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5399" b="34250"/>
          <a:stretch>
            <a:fillRect/>
          </a:stretch>
        </p:blipFill>
        <p:spPr bwMode="auto">
          <a:xfrm>
            <a:off x="188640" y="0"/>
            <a:ext cx="666936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301" r="16971" b="34250"/>
          <a:stretch>
            <a:fillRect/>
          </a:stretch>
        </p:blipFill>
        <p:spPr bwMode="auto">
          <a:xfrm>
            <a:off x="188640" y="179512"/>
            <a:ext cx="6669360" cy="89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628800" y="5796136"/>
            <a:ext cx="2016224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3801" r="16971" b="35300"/>
          <a:stretch>
            <a:fillRect/>
          </a:stretch>
        </p:blipFill>
        <p:spPr bwMode="auto">
          <a:xfrm>
            <a:off x="156719" y="0"/>
            <a:ext cx="6512641" cy="89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t="3801" r="14837" b="34250"/>
          <a:stretch>
            <a:fillRect/>
          </a:stretch>
        </p:blipFill>
        <p:spPr bwMode="auto">
          <a:xfrm>
            <a:off x="188640" y="0"/>
            <a:ext cx="666936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t="4851" r="16971" b="35300"/>
          <a:stretch>
            <a:fillRect/>
          </a:stretch>
        </p:blipFill>
        <p:spPr bwMode="auto">
          <a:xfrm>
            <a:off x="139472" y="179512"/>
            <a:ext cx="6669022" cy="87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 t="3923" r="17792" b="34250"/>
          <a:stretch>
            <a:fillRect/>
          </a:stretch>
        </p:blipFill>
        <p:spPr bwMode="auto">
          <a:xfrm>
            <a:off x="188640" y="0"/>
            <a:ext cx="648072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5399" b="34250"/>
          <a:stretch>
            <a:fillRect/>
          </a:stretch>
        </p:blipFill>
        <p:spPr bwMode="auto">
          <a:xfrm>
            <a:off x="220725" y="0"/>
            <a:ext cx="663065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6511" b="34250"/>
          <a:stretch>
            <a:fillRect/>
          </a:stretch>
        </p:blipFill>
        <p:spPr bwMode="auto">
          <a:xfrm>
            <a:off x="184959" y="0"/>
            <a:ext cx="6673042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628800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 t="3801" r="15399" b="34437"/>
          <a:stretch>
            <a:fillRect/>
          </a:stretch>
        </p:blipFill>
        <p:spPr bwMode="auto">
          <a:xfrm>
            <a:off x="188640" y="0"/>
            <a:ext cx="666936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2132856" y="7452320"/>
            <a:ext cx="144016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556792" y="5796136"/>
            <a:ext cx="20162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Όνομα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22</Words>
  <Application>Microsoft Office PowerPoint</Application>
  <PresentationFormat>Προβολή στην οθόνη 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ΑΛΕΞΙΑΔΗΣ</dc:creator>
  <cp:lastModifiedBy>ΑΛΕΞΙΑΔΗΣ</cp:lastModifiedBy>
  <cp:revision>63</cp:revision>
  <dcterms:created xsi:type="dcterms:W3CDTF">2013-07-21T16:38:16Z</dcterms:created>
  <dcterms:modified xsi:type="dcterms:W3CDTF">2013-07-22T21:00:54Z</dcterms:modified>
</cp:coreProperties>
</file>