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61" r:id="rId5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F21"/>
    <a:srgbClr val="5EF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99" autoAdjust="0"/>
  </p:normalViewPr>
  <p:slideViewPr>
    <p:cSldViewPr>
      <p:cViewPr varScale="1">
        <p:scale>
          <a:sx n="48" d="100"/>
          <a:sy n="48" d="100"/>
        </p:scale>
        <p:origin x="-2126" y="-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1C9E-9BF2-4616-8654-48E1FEFE47D2}" type="datetimeFigureOut">
              <a:rPr lang="el-GR" smtClean="0"/>
              <a:pPr/>
              <a:t>28/6/2013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E234-6D08-4E0E-90B2-81A2D0B540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136" y="323528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896" y="7308304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5508104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136" y="2051720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896" y="323528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051720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7308304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779912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888" y="2051720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23528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136" y="5580112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5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896" y="3779912"/>
            <a:ext cx="1966775" cy="1612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136" y="7308304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896" y="5580112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" name="Picture 2" descr="http://animaljpg.com/wp-content/uploads/2012/03/beeaurored.ror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136" y="3779912"/>
            <a:ext cx="1966775" cy="1612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0" name="19 - TextBox"/>
          <p:cNvSpPr txBox="1"/>
          <p:nvPr/>
        </p:nvSpPr>
        <p:spPr>
          <a:xfrm rot="20050878">
            <a:off x="3222924" y="4315446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ΒΑΣΙΛΙΚΗ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 rot="20050878">
            <a:off x="990676" y="5971629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ΑΡΓΥΡΩ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 rot="20050878">
            <a:off x="5397480" y="6073226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ΒΑΣΙΛΗΣ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 rot="20367559">
            <a:off x="3375203" y="7726445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ΑΡΗΣ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 rot="20050878">
            <a:off x="1062684" y="2515245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ΓΙΑΝΝΑ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 rot="1296820">
            <a:off x="2581862" y="2623365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ΘΩΜΑΣ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 rot="1296820">
            <a:off x="565637" y="4351558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ΔΩΡΑ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 rot="1296820">
            <a:off x="4814109" y="4351558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ΕΛΕΝΗ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 rot="1296820">
            <a:off x="4886118" y="895173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ΑΝΝΑ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 rot="1296820">
            <a:off x="365516" y="859170"/>
            <a:ext cx="13478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ΣΤΕΛΛΑ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 rot="1296820">
            <a:off x="2725876" y="6151757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ΗΛΙΑΣ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 rot="1296820">
            <a:off x="421622" y="7879949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ΜΑΡΙΑ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 rot="1296820">
            <a:off x="4742101" y="7807941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ΚΩΣΤΑΣ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 rot="20050878">
            <a:off x="3294933" y="787054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ΧΡΥΣΑ</a:t>
            </a:r>
            <a:endParaRPr lang="el-GR" sz="1500" b="1" dirty="0">
              <a:latin typeface="Segoe Print" pitchFamily="2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 rot="20050878">
            <a:off x="5383164" y="2515245"/>
            <a:ext cx="1210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latin typeface="Segoe Print" pitchFamily="2" charset="0"/>
              </a:rPr>
              <a:t>ΓΙΩΡΓΟΣ</a:t>
            </a:r>
            <a:endParaRPr lang="el-GR" sz="15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F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ker.com/cliparts/h/y/3/Q/O/H/beehiv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95777" cy="8774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1"/>
            <a:ext cx="68580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15</Words>
  <Application>Microsoft Office PowerPoint</Application>
  <PresentationFormat>Προβολή στην οθόνη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Διαφάνεια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ΑΛΕΞΙΑΔΗΣ</dc:creator>
  <cp:lastModifiedBy>ΑΛΕΞΙΑΔΗΣ</cp:lastModifiedBy>
  <cp:revision>23</cp:revision>
  <dcterms:created xsi:type="dcterms:W3CDTF">2013-06-27T17:10:36Z</dcterms:created>
  <dcterms:modified xsi:type="dcterms:W3CDTF">2013-06-28T07:37:57Z</dcterms:modified>
</cp:coreProperties>
</file>