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368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2CA92-E8D3-4726-8682-B2647E862219}" type="datetimeFigureOut">
              <a:rPr lang="el-GR" smtClean="0"/>
              <a:t>28/6/2013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48C44-E101-4D91-9174-1C27487BA9E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2CA92-E8D3-4726-8682-B2647E862219}" type="datetimeFigureOut">
              <a:rPr lang="el-GR" smtClean="0"/>
              <a:t>28/6/2013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48C44-E101-4D91-9174-1C27487BA9E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2CA92-E8D3-4726-8682-B2647E862219}" type="datetimeFigureOut">
              <a:rPr lang="el-GR" smtClean="0"/>
              <a:t>28/6/2013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48C44-E101-4D91-9174-1C27487BA9E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2CA92-E8D3-4726-8682-B2647E862219}" type="datetimeFigureOut">
              <a:rPr lang="el-GR" smtClean="0"/>
              <a:t>28/6/2013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48C44-E101-4D91-9174-1C27487BA9E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2CA92-E8D3-4726-8682-B2647E862219}" type="datetimeFigureOut">
              <a:rPr lang="el-GR" smtClean="0"/>
              <a:t>28/6/2013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48C44-E101-4D91-9174-1C27487BA9E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2CA92-E8D3-4726-8682-B2647E862219}" type="datetimeFigureOut">
              <a:rPr lang="el-GR" smtClean="0"/>
              <a:t>28/6/2013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48C44-E101-4D91-9174-1C27487BA9E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2CA92-E8D3-4726-8682-B2647E862219}" type="datetimeFigureOut">
              <a:rPr lang="el-GR" smtClean="0"/>
              <a:t>28/6/2013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48C44-E101-4D91-9174-1C27487BA9E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2CA92-E8D3-4726-8682-B2647E862219}" type="datetimeFigureOut">
              <a:rPr lang="el-GR" smtClean="0"/>
              <a:t>28/6/2013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48C44-E101-4D91-9174-1C27487BA9E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2CA92-E8D3-4726-8682-B2647E862219}" type="datetimeFigureOut">
              <a:rPr lang="el-GR" smtClean="0"/>
              <a:t>28/6/2013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48C44-E101-4D91-9174-1C27487BA9E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2CA92-E8D3-4726-8682-B2647E862219}" type="datetimeFigureOut">
              <a:rPr lang="el-GR" smtClean="0"/>
              <a:t>28/6/2013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48C44-E101-4D91-9174-1C27487BA9E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2CA92-E8D3-4726-8682-B2647E862219}" type="datetimeFigureOut">
              <a:rPr lang="el-GR" smtClean="0"/>
              <a:t>28/6/2013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48C44-E101-4D91-9174-1C27487BA9E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02CA92-E8D3-4726-8682-B2647E862219}" type="datetimeFigureOut">
              <a:rPr lang="el-GR" smtClean="0"/>
              <a:t>28/6/2013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448C44-E101-4D91-9174-1C27487BA9E3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 cstate="print"/>
          <a:srcRect l="1606" t="1080" r="68673"/>
          <a:stretch>
            <a:fillRect/>
          </a:stretch>
        </p:blipFill>
        <p:spPr bwMode="auto">
          <a:xfrm>
            <a:off x="251520" y="116632"/>
            <a:ext cx="2736304" cy="6741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- TextBox"/>
          <p:cNvSpPr txBox="1"/>
          <p:nvPr/>
        </p:nvSpPr>
        <p:spPr>
          <a:xfrm>
            <a:off x="323528" y="1052736"/>
            <a:ext cx="2520280" cy="43924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300" b="1" dirty="0" smtClean="0">
                <a:latin typeface="Segoe Print" pitchFamily="2" charset="0"/>
              </a:rPr>
              <a:t>Ιανουάριος Φεβρουάριος</a:t>
            </a:r>
          </a:p>
          <a:p>
            <a:pPr algn="ctr"/>
            <a:r>
              <a:rPr lang="el-GR" sz="2300" b="1" dirty="0" smtClean="0">
                <a:latin typeface="Segoe Print" pitchFamily="2" charset="0"/>
              </a:rPr>
              <a:t>Μάρτιος</a:t>
            </a:r>
          </a:p>
          <a:p>
            <a:pPr algn="ctr"/>
            <a:r>
              <a:rPr lang="el-GR" sz="2300" b="1" dirty="0" smtClean="0">
                <a:latin typeface="Segoe Print" pitchFamily="2" charset="0"/>
              </a:rPr>
              <a:t>Απρίλιος</a:t>
            </a:r>
          </a:p>
          <a:p>
            <a:pPr algn="ctr"/>
            <a:r>
              <a:rPr lang="el-GR" sz="2300" b="1" dirty="0" smtClean="0">
                <a:latin typeface="Segoe Print" pitchFamily="2" charset="0"/>
              </a:rPr>
              <a:t>Μάιος</a:t>
            </a:r>
          </a:p>
          <a:p>
            <a:pPr algn="ctr"/>
            <a:r>
              <a:rPr lang="el-GR" sz="2300" b="1" dirty="0" smtClean="0">
                <a:latin typeface="Segoe Print" pitchFamily="2" charset="0"/>
              </a:rPr>
              <a:t>Ιούνιος</a:t>
            </a:r>
          </a:p>
          <a:p>
            <a:pPr algn="ctr"/>
            <a:r>
              <a:rPr lang="el-GR" sz="2300" b="1" dirty="0" smtClean="0">
                <a:latin typeface="Segoe Print" pitchFamily="2" charset="0"/>
              </a:rPr>
              <a:t>Ιούλιος</a:t>
            </a:r>
          </a:p>
          <a:p>
            <a:pPr algn="ctr"/>
            <a:r>
              <a:rPr lang="el-GR" sz="2300" b="1" dirty="0" smtClean="0">
                <a:latin typeface="Segoe Print" pitchFamily="2" charset="0"/>
              </a:rPr>
              <a:t>Αύγουστος</a:t>
            </a:r>
          </a:p>
          <a:p>
            <a:pPr algn="ctr"/>
            <a:r>
              <a:rPr lang="el-GR" sz="2300" b="1" dirty="0" smtClean="0">
                <a:latin typeface="Segoe Print" pitchFamily="2" charset="0"/>
              </a:rPr>
              <a:t>Σεπτέμβριος</a:t>
            </a:r>
          </a:p>
          <a:p>
            <a:pPr algn="ctr"/>
            <a:r>
              <a:rPr lang="el-GR" sz="2300" b="1" dirty="0" smtClean="0">
                <a:latin typeface="Segoe Print" pitchFamily="2" charset="0"/>
              </a:rPr>
              <a:t>Οκτώβριος</a:t>
            </a:r>
          </a:p>
          <a:p>
            <a:pPr algn="ctr"/>
            <a:r>
              <a:rPr lang="el-GR" sz="2300" b="1" dirty="0" smtClean="0">
                <a:latin typeface="Segoe Print" pitchFamily="2" charset="0"/>
              </a:rPr>
              <a:t>Νοέμβριος</a:t>
            </a:r>
          </a:p>
          <a:p>
            <a:pPr algn="ctr"/>
            <a:r>
              <a:rPr lang="el-GR" sz="2300" b="1" dirty="0" smtClean="0">
                <a:latin typeface="Segoe Print" pitchFamily="2" charset="0"/>
              </a:rPr>
              <a:t>Δεκέμβριος</a:t>
            </a:r>
            <a:endParaRPr lang="el-GR" sz="2300" b="1" dirty="0">
              <a:latin typeface="Segoe Print" pitchFamily="2" charset="0"/>
            </a:endParaRPr>
          </a:p>
        </p:txBody>
      </p:sp>
      <p:sp>
        <p:nvSpPr>
          <p:cNvPr id="6" name="5 - TextBox"/>
          <p:cNvSpPr txBox="1"/>
          <p:nvPr/>
        </p:nvSpPr>
        <p:spPr>
          <a:xfrm>
            <a:off x="323528" y="260648"/>
            <a:ext cx="2592288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3900" b="1" dirty="0" smtClean="0">
                <a:latin typeface="Segoe Print" pitchFamily="2" charset="0"/>
              </a:rPr>
              <a:t>ΜΗΝΕΣ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 l="1606" t="1080" r="68673"/>
          <a:stretch>
            <a:fillRect/>
          </a:stretch>
        </p:blipFill>
        <p:spPr bwMode="auto">
          <a:xfrm>
            <a:off x="3203848" y="116632"/>
            <a:ext cx="2736304" cy="6741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/>
          <a:srcRect l="1606" t="1080" r="68673"/>
          <a:stretch>
            <a:fillRect/>
          </a:stretch>
        </p:blipFill>
        <p:spPr bwMode="auto">
          <a:xfrm>
            <a:off x="6156176" y="116632"/>
            <a:ext cx="2736304" cy="6741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8 - TextBox"/>
          <p:cNvSpPr txBox="1"/>
          <p:nvPr/>
        </p:nvSpPr>
        <p:spPr>
          <a:xfrm>
            <a:off x="3275856" y="260648"/>
            <a:ext cx="2592288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3900" b="1" dirty="0" smtClean="0">
                <a:latin typeface="Segoe Print" pitchFamily="2" charset="0"/>
              </a:rPr>
              <a:t>ΜΗΝΕΣ</a:t>
            </a:r>
          </a:p>
        </p:txBody>
      </p:sp>
      <p:sp>
        <p:nvSpPr>
          <p:cNvPr id="10" name="9 - TextBox"/>
          <p:cNvSpPr txBox="1"/>
          <p:nvPr/>
        </p:nvSpPr>
        <p:spPr>
          <a:xfrm>
            <a:off x="6228184" y="260648"/>
            <a:ext cx="2592288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3900" b="1" dirty="0" smtClean="0">
                <a:latin typeface="Segoe Print" pitchFamily="2" charset="0"/>
              </a:rPr>
              <a:t>ΜΗΝΕΣ</a:t>
            </a:r>
          </a:p>
        </p:txBody>
      </p:sp>
      <p:sp>
        <p:nvSpPr>
          <p:cNvPr id="11" name="10 - TextBox"/>
          <p:cNvSpPr txBox="1"/>
          <p:nvPr/>
        </p:nvSpPr>
        <p:spPr>
          <a:xfrm>
            <a:off x="3275856" y="1052736"/>
            <a:ext cx="2520280" cy="43924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300" b="1" dirty="0" smtClean="0">
                <a:latin typeface="Segoe Print" pitchFamily="2" charset="0"/>
              </a:rPr>
              <a:t>Ιανουάριος Φεβρουάριος</a:t>
            </a:r>
          </a:p>
          <a:p>
            <a:pPr algn="ctr"/>
            <a:r>
              <a:rPr lang="el-GR" sz="2300" b="1" dirty="0" smtClean="0">
                <a:latin typeface="Segoe Print" pitchFamily="2" charset="0"/>
              </a:rPr>
              <a:t>Μάρτιος</a:t>
            </a:r>
          </a:p>
          <a:p>
            <a:pPr algn="ctr"/>
            <a:r>
              <a:rPr lang="el-GR" sz="2300" b="1" dirty="0" smtClean="0">
                <a:latin typeface="Segoe Print" pitchFamily="2" charset="0"/>
              </a:rPr>
              <a:t>Απρίλιος</a:t>
            </a:r>
          </a:p>
          <a:p>
            <a:pPr algn="ctr"/>
            <a:r>
              <a:rPr lang="el-GR" sz="2300" b="1" dirty="0" smtClean="0">
                <a:latin typeface="Segoe Print" pitchFamily="2" charset="0"/>
              </a:rPr>
              <a:t>Μάιος</a:t>
            </a:r>
          </a:p>
          <a:p>
            <a:pPr algn="ctr"/>
            <a:r>
              <a:rPr lang="el-GR" sz="2300" b="1" dirty="0" smtClean="0">
                <a:latin typeface="Segoe Print" pitchFamily="2" charset="0"/>
              </a:rPr>
              <a:t>Ιούνιος</a:t>
            </a:r>
          </a:p>
          <a:p>
            <a:pPr algn="ctr"/>
            <a:r>
              <a:rPr lang="el-GR" sz="2300" b="1" dirty="0" smtClean="0">
                <a:latin typeface="Segoe Print" pitchFamily="2" charset="0"/>
              </a:rPr>
              <a:t>Ιούλιος</a:t>
            </a:r>
          </a:p>
          <a:p>
            <a:pPr algn="ctr"/>
            <a:r>
              <a:rPr lang="el-GR" sz="2300" b="1" dirty="0" smtClean="0">
                <a:latin typeface="Segoe Print" pitchFamily="2" charset="0"/>
              </a:rPr>
              <a:t>Αύγουστος</a:t>
            </a:r>
          </a:p>
          <a:p>
            <a:pPr algn="ctr"/>
            <a:r>
              <a:rPr lang="el-GR" sz="2300" b="1" dirty="0" smtClean="0">
                <a:latin typeface="Segoe Print" pitchFamily="2" charset="0"/>
              </a:rPr>
              <a:t>Σεπτέμβριος</a:t>
            </a:r>
          </a:p>
          <a:p>
            <a:pPr algn="ctr"/>
            <a:r>
              <a:rPr lang="el-GR" sz="2300" b="1" dirty="0" smtClean="0">
                <a:latin typeface="Segoe Print" pitchFamily="2" charset="0"/>
              </a:rPr>
              <a:t>Οκτώβριος</a:t>
            </a:r>
          </a:p>
          <a:p>
            <a:pPr algn="ctr"/>
            <a:r>
              <a:rPr lang="el-GR" sz="2300" b="1" dirty="0" smtClean="0">
                <a:latin typeface="Segoe Print" pitchFamily="2" charset="0"/>
              </a:rPr>
              <a:t>Νοέμβριος</a:t>
            </a:r>
          </a:p>
          <a:p>
            <a:pPr algn="ctr"/>
            <a:r>
              <a:rPr lang="el-GR" sz="2300" b="1" dirty="0" smtClean="0">
                <a:latin typeface="Segoe Print" pitchFamily="2" charset="0"/>
              </a:rPr>
              <a:t>Δεκέμβριος</a:t>
            </a:r>
            <a:endParaRPr lang="el-GR" sz="2300" b="1" dirty="0">
              <a:latin typeface="Segoe Print" pitchFamily="2" charset="0"/>
            </a:endParaRPr>
          </a:p>
        </p:txBody>
      </p:sp>
      <p:sp>
        <p:nvSpPr>
          <p:cNvPr id="12" name="11 - TextBox"/>
          <p:cNvSpPr txBox="1"/>
          <p:nvPr/>
        </p:nvSpPr>
        <p:spPr>
          <a:xfrm>
            <a:off x="6228184" y="1052736"/>
            <a:ext cx="2520280" cy="43924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300" b="1" dirty="0" smtClean="0">
                <a:latin typeface="Segoe Print" pitchFamily="2" charset="0"/>
              </a:rPr>
              <a:t>Ιανουάριος Φεβρουάριος</a:t>
            </a:r>
          </a:p>
          <a:p>
            <a:pPr algn="ctr"/>
            <a:r>
              <a:rPr lang="el-GR" sz="2300" b="1" dirty="0" smtClean="0">
                <a:latin typeface="Segoe Print" pitchFamily="2" charset="0"/>
              </a:rPr>
              <a:t>Μάρτιος</a:t>
            </a:r>
          </a:p>
          <a:p>
            <a:pPr algn="ctr"/>
            <a:r>
              <a:rPr lang="el-GR" sz="2300" b="1" dirty="0" smtClean="0">
                <a:latin typeface="Segoe Print" pitchFamily="2" charset="0"/>
              </a:rPr>
              <a:t>Απρίλιος</a:t>
            </a:r>
          </a:p>
          <a:p>
            <a:pPr algn="ctr"/>
            <a:r>
              <a:rPr lang="el-GR" sz="2300" b="1" dirty="0" smtClean="0">
                <a:latin typeface="Segoe Print" pitchFamily="2" charset="0"/>
              </a:rPr>
              <a:t>Μάιος</a:t>
            </a:r>
          </a:p>
          <a:p>
            <a:pPr algn="ctr"/>
            <a:r>
              <a:rPr lang="el-GR" sz="2300" b="1" dirty="0" smtClean="0">
                <a:latin typeface="Segoe Print" pitchFamily="2" charset="0"/>
              </a:rPr>
              <a:t>Ιούνιος</a:t>
            </a:r>
          </a:p>
          <a:p>
            <a:pPr algn="ctr"/>
            <a:r>
              <a:rPr lang="el-GR" sz="2300" b="1" dirty="0" smtClean="0">
                <a:latin typeface="Segoe Print" pitchFamily="2" charset="0"/>
              </a:rPr>
              <a:t>Ιούλιος</a:t>
            </a:r>
          </a:p>
          <a:p>
            <a:pPr algn="ctr"/>
            <a:r>
              <a:rPr lang="el-GR" sz="2300" b="1" dirty="0" smtClean="0">
                <a:latin typeface="Segoe Print" pitchFamily="2" charset="0"/>
              </a:rPr>
              <a:t>Αύγουστος</a:t>
            </a:r>
          </a:p>
          <a:p>
            <a:pPr algn="ctr"/>
            <a:r>
              <a:rPr lang="el-GR" sz="2300" b="1" dirty="0" smtClean="0">
                <a:latin typeface="Segoe Print" pitchFamily="2" charset="0"/>
              </a:rPr>
              <a:t>Σεπτέμβριος</a:t>
            </a:r>
          </a:p>
          <a:p>
            <a:pPr algn="ctr"/>
            <a:r>
              <a:rPr lang="el-GR" sz="2300" b="1" dirty="0" smtClean="0">
                <a:latin typeface="Segoe Print" pitchFamily="2" charset="0"/>
              </a:rPr>
              <a:t>Οκτώβριος</a:t>
            </a:r>
          </a:p>
          <a:p>
            <a:pPr algn="ctr"/>
            <a:r>
              <a:rPr lang="el-GR" sz="2300" b="1" dirty="0" smtClean="0">
                <a:latin typeface="Segoe Print" pitchFamily="2" charset="0"/>
              </a:rPr>
              <a:t>Νοέμβριος</a:t>
            </a:r>
          </a:p>
          <a:p>
            <a:pPr algn="ctr"/>
            <a:r>
              <a:rPr lang="el-GR" sz="2300" b="1" dirty="0" smtClean="0">
                <a:latin typeface="Segoe Print" pitchFamily="2" charset="0"/>
              </a:rPr>
              <a:t>Δεκέμβριος</a:t>
            </a:r>
            <a:endParaRPr lang="el-GR" sz="2300" b="1" dirty="0">
              <a:latin typeface="Segoe Print" pitchFamily="2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39</Words>
  <Application>Microsoft Office PowerPoint</Application>
  <PresentationFormat>Προβολή στην οθόνη (4:3)</PresentationFormat>
  <Paragraphs>36</Paragraphs>
  <Slides>1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2" baseType="lpstr">
      <vt:lpstr>Θέμα του Office</vt:lpstr>
      <vt:lpstr>Διαφάνεια 1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ΑΛΕΞΙΑΔΗΣ</dc:creator>
  <cp:lastModifiedBy>ΑΛΕΞΙΑΔΗΣ</cp:lastModifiedBy>
  <cp:revision>1</cp:revision>
  <dcterms:created xsi:type="dcterms:W3CDTF">2013-06-28T16:56:11Z</dcterms:created>
  <dcterms:modified xsi:type="dcterms:W3CDTF">2013-06-28T16:56:30Z</dcterms:modified>
</cp:coreProperties>
</file>