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4" r:id="rId6"/>
    <p:sldId id="263" r:id="rId7"/>
    <p:sldId id="261" r:id="rId8"/>
    <p:sldId id="260" r:id="rId9"/>
    <p:sldId id="259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3BC63-975E-4708-B26C-252DE62FBDE6}" type="datetimeFigureOut">
              <a:rPr lang="el-GR" smtClean="0"/>
              <a:pPr/>
              <a:t>30/6/2013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92F4-170E-4382-A7F9-8DF91844D62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436096" y="2132856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Α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148064" y="206084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Β</a:t>
            </a:r>
            <a:r>
              <a:rPr lang="el-GR" sz="9000" b="1" baseline="-25000" dirty="0" smtClean="0">
                <a:latin typeface="Segoe Print" pitchFamily="2" charset="0"/>
              </a:rPr>
              <a:t>4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148064" y="206084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Α</a:t>
            </a:r>
            <a:r>
              <a:rPr lang="el-GR" sz="9000" b="1" baseline="-25000" dirty="0" smtClean="0">
                <a:latin typeface="Segoe Print" pitchFamily="2" charset="0"/>
              </a:rPr>
              <a:t>1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148064" y="206084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Α</a:t>
            </a:r>
            <a:r>
              <a:rPr lang="el-GR" sz="9000" b="1" baseline="-25000" dirty="0" smtClean="0">
                <a:latin typeface="Segoe Print" pitchFamily="2" charset="0"/>
              </a:rPr>
              <a:t>2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148064" y="206084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Α</a:t>
            </a:r>
            <a:r>
              <a:rPr lang="el-GR" sz="9000" b="1" baseline="-25000" dirty="0" smtClean="0">
                <a:latin typeface="Segoe Print" pitchFamily="2" charset="0"/>
              </a:rPr>
              <a:t>3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148064" y="206084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Α</a:t>
            </a:r>
            <a:r>
              <a:rPr lang="el-GR" sz="9000" b="1" baseline="-25000" dirty="0" smtClean="0">
                <a:latin typeface="Segoe Print" pitchFamily="2" charset="0"/>
              </a:rPr>
              <a:t>4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436096" y="2132856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Β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148064" y="206084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Β</a:t>
            </a:r>
            <a:r>
              <a:rPr lang="el-GR" sz="9000" b="1" baseline="-25000" dirty="0" smtClean="0">
                <a:latin typeface="Segoe Print" pitchFamily="2" charset="0"/>
              </a:rPr>
              <a:t>1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148064" y="206084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Β</a:t>
            </a:r>
            <a:r>
              <a:rPr lang="el-GR" sz="9000" b="1" baseline="-25000" dirty="0" smtClean="0">
                <a:latin typeface="Segoe Print" pitchFamily="2" charset="0"/>
              </a:rPr>
              <a:t>2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ΑΛΕΞΙΑΔΗΣ\Pictures\FRAMES &amp; BORDERS\BEE-DAY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340768"/>
            <a:ext cx="1224136" cy="51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422108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0" b="1" dirty="0" smtClean="0">
                <a:latin typeface="Segoe Print" pitchFamily="2" charset="0"/>
              </a:rPr>
              <a:t>Η τάξη μας</a:t>
            </a:r>
            <a:endParaRPr lang="el-GR" sz="9000" b="1" dirty="0">
              <a:latin typeface="Segoe Print" pitchFamily="2" charset="0"/>
            </a:endParaRPr>
          </a:p>
        </p:txBody>
      </p:sp>
      <p:pic>
        <p:nvPicPr>
          <p:cNvPr id="1031" name="Picture 7" descr="C:\Users\ΑΛΕΞΙΑΔΗΣ\Pictures\FRAMES &amp; BORDERS\very-curly-wide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2952328" cy="22443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148064" y="206084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0" b="1" dirty="0" smtClean="0">
                <a:latin typeface="Segoe Print" pitchFamily="2" charset="0"/>
              </a:rPr>
              <a:t>Β</a:t>
            </a:r>
            <a:r>
              <a:rPr lang="el-GR" sz="9000" b="1" baseline="-25000" dirty="0" smtClean="0">
                <a:latin typeface="Segoe Print" pitchFamily="2" charset="0"/>
              </a:rPr>
              <a:t>3</a:t>
            </a:r>
            <a:endParaRPr lang="el-GR" sz="9000" b="1" baseline="-250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</Words>
  <Application>Microsoft Office PowerPoint</Application>
  <PresentationFormat>Προβολή στην οθόνη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ΑΛΕΞΙΑΔΗΣ</dc:creator>
  <cp:lastModifiedBy>ΑΛΕΞΙΑΔΗΣ</cp:lastModifiedBy>
  <cp:revision>8</cp:revision>
  <dcterms:created xsi:type="dcterms:W3CDTF">2013-06-28T08:38:49Z</dcterms:created>
  <dcterms:modified xsi:type="dcterms:W3CDTF">2013-06-30T00:02:23Z</dcterms:modified>
</cp:coreProperties>
</file>