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99"/>
    <a:srgbClr val="FF9900"/>
    <a:srgbClr val="FF0066"/>
    <a:srgbClr val="009900"/>
    <a:srgbClr val="00FF00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30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BCB12-EC7C-430E-9C20-9D443A5DAF95}" type="datetimeFigureOut">
              <a:rPr lang="el-GR" smtClean="0"/>
              <a:pPr/>
              <a:t>22/11/2013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DAEE0-4337-4DBF-ABB2-8A83D4789EC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51" t="3031" r="5901" b="83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www.clker.com/cliparts/5/f/8/c/11971248081016414504jbaldus_Beach_Ball.svg.me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0" name="Picture 6" descr="http://www.clker.com/cliparts/5/f/8/c/11971248081016414504jbaldus_Beach_Ball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764704"/>
            <a:ext cx="2160240" cy="2160240"/>
          </a:xfrm>
          <a:prstGeom prst="rect">
            <a:avLst/>
          </a:prstGeom>
          <a:noFill/>
        </p:spPr>
      </p:pic>
      <p:pic>
        <p:nvPicPr>
          <p:cNvPr id="1032" name="Picture 8" descr="http://sweetclipart.com/multisite/sweetclipart/files/tomato_whole_red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933056"/>
            <a:ext cx="2115172" cy="2232248"/>
          </a:xfrm>
          <a:prstGeom prst="rect">
            <a:avLst/>
          </a:prstGeom>
          <a:noFill/>
        </p:spPr>
      </p:pic>
      <p:sp>
        <p:nvSpPr>
          <p:cNvPr id="10" name="9 - Ορθογώνιο"/>
          <p:cNvSpPr/>
          <p:nvPr/>
        </p:nvSpPr>
        <p:spPr>
          <a:xfrm>
            <a:off x="4932040" y="1484784"/>
            <a:ext cx="34369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500" b="1" dirty="0" smtClean="0">
                <a:solidFill>
                  <a:srgbClr val="FF9900"/>
                </a:solidFill>
                <a:latin typeface="Segoe Print" pitchFamily="2" charset="0"/>
              </a:rPr>
              <a:t>μπ</a:t>
            </a:r>
            <a:r>
              <a:rPr lang="el-GR" sz="4500" b="1" dirty="0" smtClean="0">
                <a:latin typeface="Segoe Print" pitchFamily="2" charset="0"/>
              </a:rPr>
              <a:t>άλα</a:t>
            </a:r>
            <a:endParaRPr lang="el-GR" sz="45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5004048" y="4653136"/>
            <a:ext cx="34369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500" b="1" dirty="0" smtClean="0">
                <a:solidFill>
                  <a:srgbClr val="CC0099"/>
                </a:solidFill>
                <a:latin typeface="Segoe Print" pitchFamily="2" charset="0"/>
              </a:rPr>
              <a:t>ντ</a:t>
            </a:r>
            <a:r>
              <a:rPr lang="el-GR" sz="4500" b="1" dirty="0" smtClean="0">
                <a:latin typeface="Segoe Print" pitchFamily="2" charset="0"/>
              </a:rPr>
              <a:t>ομάτα</a:t>
            </a:r>
            <a:endParaRPr lang="el-GR" sz="4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51" t="3031" r="5901" b="83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www.clker.com/cliparts/5/f/8/c/11971248081016414504jbaldus_Beach_Ball.svg.me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4338" name="Picture 2" descr="http://www.sps186.org/images/attachments/1424_12794737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692696"/>
            <a:ext cx="1610494" cy="2350451"/>
          </a:xfrm>
          <a:prstGeom prst="rect">
            <a:avLst/>
          </a:prstGeom>
          <a:noFill/>
        </p:spPr>
      </p:pic>
      <p:pic>
        <p:nvPicPr>
          <p:cNvPr id="14340" name="Picture 4" descr="http://www.clipartheaven.com/clipart/household/miscellaneous/fireplace_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933056"/>
            <a:ext cx="2088231" cy="2275745"/>
          </a:xfrm>
          <a:prstGeom prst="rect">
            <a:avLst/>
          </a:prstGeom>
          <a:noFill/>
        </p:spPr>
      </p:pic>
      <p:sp>
        <p:nvSpPr>
          <p:cNvPr id="9" name="8 - Ορθογώνιο"/>
          <p:cNvSpPr/>
          <p:nvPr/>
        </p:nvSpPr>
        <p:spPr>
          <a:xfrm>
            <a:off x="4932040" y="1484784"/>
            <a:ext cx="34369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500" b="1" dirty="0" smtClean="0">
                <a:solidFill>
                  <a:srgbClr val="00CC00"/>
                </a:solidFill>
                <a:latin typeface="Segoe Print" pitchFamily="2" charset="0"/>
              </a:rPr>
              <a:t>τσ</a:t>
            </a:r>
            <a:r>
              <a:rPr lang="el-GR" sz="4500" b="1" dirty="0" smtClean="0">
                <a:latin typeface="Segoe Print" pitchFamily="2" charset="0"/>
              </a:rPr>
              <a:t>άντα</a:t>
            </a:r>
            <a:endParaRPr lang="el-GR" sz="4500" dirty="0"/>
          </a:p>
        </p:txBody>
      </p:sp>
      <p:sp>
        <p:nvSpPr>
          <p:cNvPr id="10" name="9 - Ορθογώνιο"/>
          <p:cNvSpPr/>
          <p:nvPr/>
        </p:nvSpPr>
        <p:spPr>
          <a:xfrm>
            <a:off x="4932040" y="4653136"/>
            <a:ext cx="34369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500" b="1" dirty="0" smtClean="0">
                <a:solidFill>
                  <a:srgbClr val="FF0066"/>
                </a:solidFill>
                <a:latin typeface="Segoe Print" pitchFamily="2" charset="0"/>
              </a:rPr>
              <a:t>τζ</a:t>
            </a:r>
            <a:r>
              <a:rPr lang="el-GR" sz="4500" b="1" dirty="0" smtClean="0">
                <a:latin typeface="Segoe Print" pitchFamily="2" charset="0"/>
              </a:rPr>
              <a:t>άκι</a:t>
            </a:r>
            <a:endParaRPr lang="el-GR" sz="4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51" t="3031" r="5901" b="83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www.clker.com/cliparts/5/f/8/c/11971248081016414504jbaldus_Beach_Ball.svg.me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5004048" y="1484784"/>
            <a:ext cx="33843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500" b="1" dirty="0" smtClean="0">
                <a:latin typeface="Segoe Print" pitchFamily="2" charset="0"/>
              </a:rPr>
              <a:t>σαλι</a:t>
            </a:r>
            <a:r>
              <a:rPr lang="el-GR" sz="4500" b="1" dirty="0" smtClean="0">
                <a:solidFill>
                  <a:srgbClr val="0000FF"/>
                </a:solidFill>
                <a:latin typeface="Segoe Print" pitchFamily="2" charset="0"/>
              </a:rPr>
              <a:t>γκ</a:t>
            </a:r>
            <a:r>
              <a:rPr lang="el-GR" sz="4500" b="1" dirty="0" smtClean="0">
                <a:latin typeface="Segoe Print" pitchFamily="2" charset="0"/>
              </a:rPr>
              <a:t>άρι</a:t>
            </a:r>
            <a:endParaRPr lang="el-GR" sz="4500" b="1" dirty="0">
              <a:latin typeface="Segoe Print" pitchFamily="2" charset="0"/>
            </a:endParaRPr>
          </a:p>
        </p:txBody>
      </p:sp>
      <p:pic>
        <p:nvPicPr>
          <p:cNvPr id="15362" name="Picture 2" descr="http://prettypoun.p.r.pic.centerblog.net/o/678befd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764704"/>
            <a:ext cx="2715124" cy="2088232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hAGERUUEhQUFRUUGBUTFxUWFRIXFhcYGRYVGRgWGBYYGyYeGBkjGhcVIC8iLycpLS0sFx49NTIqOCctLCkBCQoKDgwOGg8PGiwkHiUpLSk1KywsLik2NCwsLSwsLDItLDQsLCwsLDAuLC4qNC4sKSwvLCwsLCwpLSksLCwsKf/AABEIAOEA4QMBIgACEQEDEQH/xAAcAAEAAgMBAQEAAAAAAAAAAAAABQYDBAcCCAH/xABHEAABAwIDBQQFBwkHBQEAAAABAAIDBBEFBiEHEjFBYRMiUXEUMlKBkSMzQmJyobEVFiQ0U2OSorIXQ3ODk8HRRILC0vC0/8QAGwEBAAEFAQAAAAAAAAAAAAAAAAQCAwUGBwH/xAA2EQACAQMBBAkEAQEJAAAAAAAAAQIDBBEhBRIxUQZBYXGRocHR8BMigbHx4RQVMjNCUlNikv/aAAwDAQACEQMRAD8A7iiIgCIiAIiIAoLH884dlj9ZqYo3exfek/02Xd9ynVUcy7K8LzS4ySwBsjuMkRMbifF1u649SCUBW6nb7STuLKOlqqp3LdYGg+Vt538q8N2g5hxX5jCmRDxqJD+BMZ+5SL8l4tlpv6BVsqI28KerY0G3g2eMAk+YAWrDtKZh0ghxKnloZToDIN+B3VszdCOvAeK17aF5tKhl0aMWuabl5fa/2XYRg+LPxs2aa71pcPgB5NZI9w9zg4fevZy/j1V85jG70jpIR/NoVb4J21LQ5jg5rhcOaQQR4gjQhe1qFTpHtBvSSXdFeuSQqMCh/mDibnbxxqsv0BaP4e0t9y3IctY1SepjMh6SUsMn3l11cEVn+/8AaH/J5R9j36UORVhUZjoeEmH1AHtsniefLcO6CvEm0+vwj9cwmcNHGSmeydvnYAbvvKtiKbR6UXkH96jJd2P17FLoR6iDwnbJg+KkNNR2L+bZ2ujt5uPcH8SuNNVR1jQ+NzXtPBzXBzT5EaFVvFMApcaFp4Ipftsa4jyJFx7lU59ksFG4yYfUVFDJ+6ke5nvaTcjpvWWdt+lNtPSrFx817+RadBrgdVRcqbmPMWUf1iGLEYRxkh7k4HVgGp8mHzVmyxtVw3M5DGy9jNe3YTjs5L+yLndcegJPRbJb3VG4jvUpKS7PmhZcWuJb0RFIPAiIgCIiAIiIAiIgCIiAIiIAiIgCIiALVxHDIcXjMc8bJWO4se0Oaetjz6raRAczrdl1RllxmwaoMf0jRzEvp39Gkm7D1Ov1gsuXdoDMRl9Fq43UlY3Qwy8H9Yn8HA8hz5X4ro6g82ZMpM5xdnUMuR6kjbCSM+LHcvLgbahYfaOxre+WZLEv9y9efzUuQqOJ6Rc+jxqs2aSNp8ScZ6R53Ya4Akt8GTjU3tz1PHVwvu3+KVs7Q5pDmuAIIIIIOoII4ghc2v8AZ1axqblVadT6n85EyM1JaHpERY8rCIiAKDzHkmhzUP0iFrncBIO7IPJ41PkbjopxFcp1Z0pb9NtPmtDxrPEoLKfGNnI3qeV2IUbfWp5f1iNn7t49aw5fBvMX7Kub6TOUPa0z94Cwcw6SRn2Xt5HjrwNtCUVMzLkV/amtw5/o1Y25O7YRz8y2VvC58efPxG57K6SPKpXf/r39/HmR50euJ01FUciZ/ZmwOilb2FZDpNTu0II0L2X9ZhPwuL8QTblvKaayiKERF6AiIgCIiAIiIAiIgCIiAIiIAiIgCIiA1sRw2LF4nxTMbJG8brmOFwR/zzvxBGi5LK6fY3UNjkL5cLmdaOQ3c+lcddw+LeJtzFyNQQexrUxbCocchfBM0PjkaWuafA8x4EGxB5EAqNdWtK6pOlVWU/mV2lUZOLyiNhmbUtDmEOa4BzXAgggi4II4ghe1zjJLpsh1z8JqXF0bry0cp4ObqSzodCbcnNf7QXR1ybaNjOyrujLvT5r55k6Et5ZCIigFYREQBERAVPOeSjjRbU0r+wrYO9FM3Tetf5N/i06jna54gkGY2e55GbYnMlb2VXTns6iE6EOGm+0ewfuOngTKKj55y9PRStxOg7tVTi8jBwqIgO8xwHrENHmQNNQ223bA2y6ElbV39j4Pk/Z+RHq086o6kiicq5khzbSx1MJ7sg1bfVjho5juoNx10PAqWXQyIEREAREQBERAEREAREQBERAEREAREQBERAUfa1ld+O0Ymg0qaI+kwuHrd2xeweYaCBzLGrYyrj7cz0kNQ3TtG3cPZeNHt9zgR5WVvIuuTbN4Tl2sxHDie7BMJoh+7lFwPc3sveStW6T2iq2v1lxg/J6fvBfoyxLB0BERc3JgRaGMY7BgTQ6Z1t47rGgOc+R3JrGNBc93QBR8eJ4nX6w4cWsOodVVEcLj/lsbI4e+xWQtdm3V2s0YNrnwXi8IolOMeJPoq/LiWLUOsmHCRo1Jp6qN7gOkcjWF3uK28AzLBmJrjEXB8Z3ZIpGlksTvZfGdW/gvbrZd3ax3q0Glz0a8siM4y4MlURFjis5/QSnZjiobwoMSfYD6MFSeHRrXe7Q/UXWlSM7ZcGaqKWDTeI3oz7MjdWG/LXQ9HFbezLNJzVQMfJft4rwTg+sJGWBJHi4Wd5kjkuodH9oO7t92b+6Gj7V1P0/BCqw3WWxERbCWQiIgCIiAIiIAiIgCIiAIiIAiIgCIiALmUVL2WZatzSCHUcLnW5O3o2gHwO6y/vC1854/WY/i7cKhqvQY+za90w0lmc4AhkTrjXWwAI9V+psAo/YthHozayZznPkdUOgLnXLrRa3cTrcl9z5BYPb9VU7CpnrwvFl2ksyR0tRGbcf/ADZpJJ93eLN0NaSAC57gxt3HQNu4XPhdS68SxNnaWuAc1wILSAQQeIIPELl1KUYzTmsrKyuGVyJr4EFh0FHkxnpuI1Ub6mRusznDda069jSxi53B0Bc7ifAZmZurcw2NFAIIv29YxwLv8OnY4OI4Hec5o10BXqjyhh+Gv7SKlp2PGoc2JgI8jbu+5a9dn/DMNduyVcIcNCA7fIPgdy9ityqdIatSH0rCljHZnHclp4+BHVJLWTPRpcZabjEISfZdRNDT00l3h8SqjmioxLD5RVz08bZoWm1ZR9o6ORg17CqgPf7N1vXF9w2IV8wnMFLjoJp5o5bcdxwJHmOI96kFjFt+9g3C4SkuDjJJfpIr+lF6ojMtZgizRTR1ER7rxqObXDRzD1B+Oh5qTWjh+CwYU+R0LAztSHPa3RhcNN/d4BxFrkcbC63lgau45t087vVn5/JdWesKlZfcMr5gmh4R4lCJ2jl28W9vgdSO0cftBXVUbam04a2kr2+tRVEbyf3b3Br2+8hg95WZ6P3P0L2KfCX2+PDzwW6qzE6mi/Abr9XUyCEREAREQBERAEREAREQBERAEREAREQEHmTJVBm4N9KhbIW+q67mvb0D2EOtfW17KlZWw5uTMTq6AF3ZzNZWwF7i5xv3JgXHid8DrYLqK5ttKqG0GKYQ9p+UdLNCRzMcgY036Au+8rGbWt1cWdSD5Z/K1K6bxJFvWOpqGUjHPeQ1rAXOceAaBck9AAsgVN2pudUUsVM0kGsqaelJHENe4k/0ge9crtLd3NeFFf6mkTpPCyecNwqfal8tO6SDDrkRwNJZJVAH5yVw1bEeTRx4+BOrmfFG4VUDCsJpKQSCMSTSSRNMcbSBa7bXe4gtNzf1hodbdTpqdlGxrGANawBjWjgGtFgB0AAXJs5RuybjXpsjT6LWxshfLY7sUrQ0N3jyBDG/F3srsNna0beMaVNYj84mHu6lVUpTprMsaHMszUM2Vqkyx1DBUxbjninpjCxgdwJ3AI7G4BFgDccV9A5fxYY7SwzjTtY2Pt4EgXb7jce5ce2gmjzNI4UTXVFT2d5HxPPYsiZ3i+Vw7pIA018L8AD0DZCS7B6a/wC9+Hby2Ws9MLeCpwqrGVLH4ab9CrZVadWkpVM57Vjw7C4oiLnRmAq5tFofyjhdWzwic8ecdpB/QrGtPGGdpTzDjeOQfFhV+3m6dWE11NPwZ49UbeScR/K2H0kt7l8ERd9rcAd/MCptU3Y/J2mDUZ+o8fCWQf7K5LtRjQiIgCIiAIiIAiIgCIiAIiIAiIgCIvMkgiBJIAAuSTYADiSeQQH5NM2maXPIa1oLnOJAAAFySTwAC43l6V20jGH4ibilpLw01xbfNnd6xH1nPPMbzByWzmTHp9q0xo6FxZQxutU1QGkpGvZx+I/HQnS29ecJwqLBIWQwtDY4xutH4knmSbknmSVqfSHa0aNN21N/fLR9i93+teRfpU8vLNtVDaC3dfhr+TMRpL+RLxf42VvUBnjApMw0b44juzNLJYnaaSRuDm8eF7EX5XWlbNrRoXdOpLgpLPcSZrMWi8hYqqkjrmFkjGvY4Wcx7Q5rh4Fp0IVTyhtJpsfYI53Np6tnclp5SGODxx3A71mniLXIvqpjHc4UOWmF9RPGwAXDd4F7ujWDvOPkF2BNNZRjyu7QmUuScHqm08UcPbNMDWRsa3ffL3ODR3nBpcfJq2so4P8AkCip4D60cbQ77ZF3/wAxcq/Sio2i1cVVPE+Cipj2lNBJpJLJynkbyA4tHwuCb3dc+6TbQhWnG3pvKjq+/l+PUl0YY1YREWoEgLBXi8Un2Hf0lZ1qYs/s4JT4RyH+UquGsl3njIzYob4JSf53/wCiZXhUjYq3dwSk8pj8aiZXdduMaEREAREQBERAEREAREQBERAEREBo41jlPl2F01RI2ONvFzvHkABq5x5Aalc0nmrdrJ72/SYZe4ZwnqxyLvYj52/q0LY3KlOdp1VNV4g7e9GldFFQn1IbW7z2Hib3Go1LHX0AA6iBZadtvb0qEnb2+kuuXLu9/AkU6WdWa2HYdFhMbYoWNjjYLNa0WA/5PMniVsoi0Bycnl8SUEUZNmakhk7LtWulP91HeSTzLGXcB1IAUi+5Bta9tL8L8r2VUqco43ljIyReNZTosxfrMEchtYOIs8DwD22cB71p4Ts8wzA3B8NLGHDUOdvSEHxBkLrHyUXPtJOCHdr6KpgN7doxomgPUSNsdeNrXXtm17CZfVmeT7IgqCfL1FlFb7RVPchvuH/VtrybRRmGS5rVxPFIcGidLO9scbBcucdPLxJPIDUqq1W0GSfdFPRyjtHtiZLVWpoi9/qhu9d8nkGrco8nOrpGz4hKKmRh3o4g3dpoT4sjOr3fWdc+Sjf2T6X3XDwuS1b9vz4Pge72eBs5bxepx8umdF2NMRaFrwe3k1Hyrhe0bLcG6k3vfhefRFFqzU5ZisLl84lSCiM4VPodBVP9mCYjz7N1vvspdU/a1Wei4VOB60m5E0eJfI24/h3lesqf1LinDnJLzPJPCZYtmFJ6HhFE3xhY/wDju/8A8laFpYLQfkqnhh/ZRxxfwMDf9lurs5jgiIgCIiAIiIAiIgCIiAIiIAiIgKNmvZezGJzV0k8lHVn1pI9WScPnGXF+A1+IKgxgubKDQTUM49pwLT7wGNXVUUWvZ29w81YKT7V6lSk1wZyLE6XNUMMkr5aCFsTHyOLbk2Y0uNt5rhwCj8lZVqc7U7anEqqpeyS5bTh5jjLQbBzwy1wbEgADS2uque2aCpqcLe2AOc0vjM4YLv7AEl+6OeoZfpvcrrNlzMtBjMTRSyxlrQGhgO65oAsGmM2cLDTgtX27CNjSj/Zaai29ZKPBLqzjTPoXqX3P7mbuFYLT4Izcp4mRN8GNAv1J4uPUrdS6/HPDBc6AcytClKU3mTyyUfqw1dVHh7HSSODGMBc5x0AA1JKgMZ2i4dgx3TMJZDo2KD5WRx9mzdAfMhVnMgrMSppK3Eo/R6SAB0NATeSplv8AJekW4M3y3ucbA6C1zmtnbFuLySynGHW3p4c/0W51FEics4lJtOxn0ghwpaK7omHkTpGT9dxBeejAOS7Cqvs6yy7LVG0SfPzEzzk8d9+u7/2iw87+KtCj7Ur06tfco/4ILdj3Lr/Lyz2CaWvEIiLFlwKkZ+Z+VqzC6Qa9pVCoePqQDedfpZzvgruqdlZv5wY9Vz8WUMLKRnh2jyXPI6iz2nzC2Ho5b/Vvoy6opv0XmyzWeInS0RF1AhBERAEREAREQBERAEREAREQBERAFVc4bRqXJksMcoke6W7nCNu8YohxmeOO6D/S7wU7jOLxYDBJPMd2OJpe487DkPEk2AHMkLnuQMNlxJ8uJ1QtPWaxtP8AdU+nZsHmA0nxAbzJWN2ntCFhR+rLV8EubK4Q3ng6LQYpBisYlhkZJGeD2ODm9dRz/BfJ+0vGqfHcSnkpmsbFvBjSxrWh+7o6XTiXO3jfwsuxZw2aGsZK/DpHUssrS2WNjnMhqAeLXtboCfHgbm41uvnyvoJcLkdFKxzHsO65rhYg/wD3xXmz9p0L+Gab1XFPiv6donBx4n0DkzZTh+NUFNP21VvSxRvfuVBDd/dG+AANLO3hbkrAzYvhJ+cZNN/iVE5+4OC+YaDF6jCzeGaWIniY5Hs/pIVgirMcxlus9Y5p/aVEwaR/3v1CyDUI6vCPadOdR4gm32an0cfyLs7bf9FpdPqCVw++R/3qoR483atiDDEHegUBEt3At7aoN+zO6fosFyOfG47wXEKjKlU2WOKwfNMbNja7eeep5AdSeR8Db6QyPlhuUaKOAW3wN+Rw+lI628eoGjR0aFr+39pK2ttyD+6en4636fwXVQlCe7NYwTyIi5iSgiIgI7MOMsy/Sy1D+ETC+3ifot97iB71g2UYG/B8OY+X56qc6rmJ4l0uov4WZu6eN1X84x/nfW02Fs1ZcVdWRyhYe6w/bdp07pXUQN1dI6MWf0bZ1pLWf6XD18iHWll4P1ERbSWAiIgCIiAIiIAiIgCIiAIiIAiKiY/muTMcjqLDX8O7U1jdWQA8WRO4PnIvw0b434Wq1aFCDqVHhLrPUm3hGhmKX+0StFK3Whonh1S76M9Q31YB4tZxd1NvAq4AWWlg2Dw4DCyGFu6xgsBzPi4nm4nUnqt1cp2ttKV/X3+EVol2e7/oTqcN1BVHaBs7gztHfSOoYPk5bfyPtxZ945cwbcigUK9S3qKpSeGitpNYZ84ZfweLAJpIqtnZ1MZv8oRu7vJzCdD438OHNT0OJS45J2NBGZ5Ob9RDH9Z7+H/P3LreNZVo8xFhqYWSmO+6XXuL8RoRcdDot+ioIsNYGRMZGwcGsa1rR7gLLaanSVSgmoff2vT3fdp3k6lfVaNH6NNJdvX/AD2ldyXkSPKwMkju2qpPnJiP5Ix9Fg++w6AWlEWq169SvN1Kjy2QgiIrIC08YxWLA4JJ5TZkbS5x59APEk2AHiQtxUaui/tFxJtINaOicJao/RlmHqU/UDXeH2uBAWS2ZYSvrhUlw4t8l80KJy3VkmNlWCysilr6kWqK9wmIPGOED5GP+HXyLb6hXtALIuuwgoRUYrCWhjwiIqgEREARFjqJDC1zg0vIBIa3d3nED1RvEC54akBAZEXPqXbpg8pLZHzQOBLS2WGQEEaEHc3rEFS8G1PBqjhWwD7RLf6gEBakVfO0HCR/11J/rxf+ywVG07B6YXNdTn7Lw8/Bt0BZ0VIftiwp+kL5qh3swU87ifK7QPvWB+0HEMS0pMLmF+D6t7IAOpj1cfIFWKtzRo61Jpd7SPUm+BflA47najy+7s3vL5j6tPCDJO42vYRt1HmbDqqs7BsYx79crhDGeMNC0x+7t33epjAsrUmWgRTxNYXes/Vz3/ae67jrrxstevOk1tRWKP3y8F4+y/JejRk+JE11BiWdtKp/odKeNNC688g8Jpxo0Hm1txY6nmrDhuGQ4PG2KFjY426BrRYefU+J4lbSLR77aVxeyzVlpyWiXztJMYKPAIiLHFYREQBERAEREARFUcz5ykilFFh7O3rX8v7uBv7SZ3AWuNPK/EAybW1q3VRUqSy3817CmUlFZZ7ztmGWm7Ojo7Oraruxj9kz6U7/AADRe3UE62IVsyjleHJ9Kyni1t3nvPrSSH1pHdSfgAByWhknJDMrNdJI8z1c2s9Q71nHTuM9mMWFh0HgALQup7K2bCwo7i1k9W/nUiDOe+wiIsqUBERAEREAREQHO86ZGnpZziGGBvbkfL0zrdnUtHO3ASdefQ33sWWswYbm+7exjjqG3ElPNEwSsI9YWc3vAHmPeBwXSVVs37OaLN5D3h0VQ225UxHclaRwuR6wHXhyIWG2lsinereT3Z8168y5Co4nj826Lj6NT/6MX/qs8WE08HqxRN8o2D8AqdJi+KbPe7iDDV0o0FbC35Rg5dvH8NfvcVb8Ixqnx6MSU8jZGHm08D4EcWnoQCue39jeWbxWzjnltfOxkuMoy4G6BZERYkuBERAEREAREQBERAEREAWOoqGUjS97mta0Euc4gNAHEknQBVjH9ocGFyej07H1dUdBBB3iD+8cLhgHPiRzHNY6DZ9WZscJcZkHZghzKCFxETTy7Z4N5CPAE+dtFn9nbBuLzEpLdhzfoviLU6qiaRzFW7QXuhwoGKnB3ZcQe026tgadXOtz/p0JvWU8nU2TojHCCXOO9JK/WWV3tPdz4nTgLnxN5elpWUTGsja1jGizWtAa1o8ABoAsq6JZWFCyhuUV3vrfeyHKTk9QiIpxSEREAREQBERAEREAREQH4RvKhY9snifIajDpXUFTxJj+Zk6Pi4W8tPqlX5FTKMZpxksrkwcnOeq7KLgzF6VzW33RWU4L4HcgXDi38fqhW/CMepseZv08rJW891wJH2m8WnoQFZ5IxMCHAEEWIIuCPAjmFScX2PYbiL+1hbJSTcpKV5i/l1aPcAtXvOjNvW+6i9x+K8Orx/BfjWa4k8ipsuWcw5fH6PVQVzBwZUsMcvkHtPePUuWnNnnF8LH6Rg1QSOLoX9o3z7jHW+K1qt0bvqb+1KXc164LyrRZfkXOBtmZD87QVzP8sH8S1Zf7Z6eT1KOvcf8ABZ/s8qI9iX6ePpPy9yr6keZ0JFQ49pFZV/NYRXu8C5hYPjukLY/KeY8S+Zw6CnB+lUVDX+8tjIcPgrsOj+0Jv/Lx3te546sOZdFrV+KQYU3emkjib7T3taPi4qrtyVmDFb+kYlFADxbTQ7x8g9264ed17odhWHtf2lVJU1b+ZmlO6T5Ns4+RcVlrfopVetaol3a+3qW3XXUjUq9q9PUP7LD4pq6bk2JjgwdXPI0HUAjqslPkrGc364jUilhP/S0h75HhJLr+Lh0C6Lh2FQYOwRwRRxMH0Y2taPOwGp6raWzWexLO01jHMuctf6LwLMqkpERl3KdHlRm5SwsjB4kavd9p5u53vKl0RZkthERAEREAREQBERAEREAREQBERAEREAREQBeeaIgPSIiA8uXpEQBERAEREAREQBERAEREAREQBERAER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366" name="AutoShape 6" descr="data:image/jpeg;base64,/9j/4AAQSkZJRgABAQAAAQABAAD/2wCEAAkGBhAGERUUEhQUFRUUGBUTFxUWFRIXFhcYGRYVGRgWGBYYGyYeGBkjGhcVIC8iLycpLS0sFx49NTIqOCctLCkBCQoKDgwOGg8PGiwkHiUpLSk1KywsLik2NCwsLSwsLDItLDQsLCwsLDAuLC4qNC4sKSwvLCwsLCwpLSksLCwsKf/AABEIAOEA4QMBIgACEQEDEQH/xAAcAAEAAgMBAQEAAAAAAAAAAAAABQYDBAcCCAH/xABHEAABAwIDBQQFBwkHBQEAAAABAAIDBBEFBiEHEjFBYRMiUXEUMlKBkSMzQmJyobEVFiQ0U2OSorIXQ3ODk8HRRILC0vC0/8QAGwEBAAEFAQAAAAAAAAAAAAAAAAQCAwUGBwH/xAA2EQACAQMBBAkEAQEJAAAAAAAAAQIDBBEhBRIxUQZBYXGRocHR8BMigbHx4RQVMjNCUlNikv/aAAwDAQACEQMRAD8A7iiIgCIiAIiIAoLH884dlj9ZqYo3exfek/02Xd9ynVUcy7K8LzS4ySwBsjuMkRMbifF1u649SCUBW6nb7STuLKOlqqp3LdYGg+Vt538q8N2g5hxX5jCmRDxqJD+BMZ+5SL8l4tlpv6BVsqI28KerY0G3g2eMAk+YAWrDtKZh0ghxKnloZToDIN+B3VszdCOvAeK17aF5tKhl0aMWuabl5fa/2XYRg+LPxs2aa71pcPgB5NZI9w9zg4fevZy/j1V85jG70jpIR/NoVb4J21LQ5jg5rhcOaQQR4gjQhe1qFTpHtBvSSXdFeuSQqMCh/mDibnbxxqsv0BaP4e0t9y3IctY1SepjMh6SUsMn3l11cEVn+/8AaH/J5R9j36UORVhUZjoeEmH1AHtsniefLcO6CvEm0+vwj9cwmcNHGSmeydvnYAbvvKtiKbR6UXkH96jJd2P17FLoR6iDwnbJg+KkNNR2L+bZ2ujt5uPcH8SuNNVR1jQ+NzXtPBzXBzT5EaFVvFMApcaFp4Ipftsa4jyJFx7lU59ksFG4yYfUVFDJ+6ke5nvaTcjpvWWdt+lNtPSrFx817+RadBrgdVRcqbmPMWUf1iGLEYRxkh7k4HVgGp8mHzVmyxtVw3M5DGy9jNe3YTjs5L+yLndcegJPRbJb3VG4jvUpKS7PmhZcWuJb0RFIPAiIgCIiAIiIAiIgCIiAIiIAiIgCIiALVxHDIcXjMc8bJWO4se0Oaetjz6raRAczrdl1RllxmwaoMf0jRzEvp39Gkm7D1Ov1gsuXdoDMRl9Fq43UlY3Qwy8H9Yn8HA8hz5X4ro6g82ZMpM5xdnUMuR6kjbCSM+LHcvLgbahYfaOxre+WZLEv9y9efzUuQqOJ6Rc+jxqs2aSNp8ScZ6R53Ya4Akt8GTjU3tz1PHVwvu3+KVs7Q5pDmuAIIIIIOoII4ghc2v8AZ1axqblVadT6n85EyM1JaHpERY8rCIiAKDzHkmhzUP0iFrncBIO7IPJ41PkbjopxFcp1Z0pb9NtPmtDxrPEoLKfGNnI3qeV2IUbfWp5f1iNn7t49aw5fBvMX7Kub6TOUPa0z94Cwcw6SRn2Xt5HjrwNtCUVMzLkV/amtw5/o1Y25O7YRz8y2VvC58efPxG57K6SPKpXf/r39/HmR50euJ01FUciZ/ZmwOilb2FZDpNTu0II0L2X9ZhPwuL8QTblvKaayiKERF6AiIgCIiAIiIAiIgCIiAIiIAiIgCIiA1sRw2LF4nxTMbJG8brmOFwR/zzvxBGi5LK6fY3UNjkL5cLmdaOQ3c+lcddw+LeJtzFyNQQexrUxbCocchfBM0PjkaWuafA8x4EGxB5EAqNdWtK6pOlVWU/mV2lUZOLyiNhmbUtDmEOa4BzXAgggi4II4ghe1zjJLpsh1z8JqXF0bry0cp4ObqSzodCbcnNf7QXR1ybaNjOyrujLvT5r55k6Et5ZCIigFYREQBERAVPOeSjjRbU0r+wrYO9FM3Tetf5N/i06jna54gkGY2e55GbYnMlb2VXTns6iE6EOGm+0ewfuOngTKKj55y9PRStxOg7tVTi8jBwqIgO8xwHrENHmQNNQ223bA2y6ElbV39j4Pk/Z+RHq086o6kiicq5khzbSx1MJ7sg1bfVjho5juoNx10PAqWXQyIEREAREQBERAEREAREQBERAEREAREQBERAUfa1ld+O0Ymg0qaI+kwuHrd2xeweYaCBzLGrYyrj7cz0kNQ3TtG3cPZeNHt9zgR5WVvIuuTbN4Tl2sxHDie7BMJoh+7lFwPc3sveStW6T2iq2v1lxg/J6fvBfoyxLB0BERc3JgRaGMY7BgTQ6Z1t47rGgOc+R3JrGNBc93QBR8eJ4nX6w4cWsOodVVEcLj/lsbI4e+xWQtdm3V2s0YNrnwXi8IolOMeJPoq/LiWLUOsmHCRo1Jp6qN7gOkcjWF3uK28AzLBmJrjEXB8Z3ZIpGlksTvZfGdW/gvbrZd3ax3q0Glz0a8siM4y4MlURFjis5/QSnZjiobwoMSfYD6MFSeHRrXe7Q/UXWlSM7ZcGaqKWDTeI3oz7MjdWG/LXQ9HFbezLNJzVQMfJft4rwTg+sJGWBJHi4Wd5kjkuodH9oO7t92b+6Gj7V1P0/BCqw3WWxERbCWQiIgCIiAIiIAiIgCIiAIiIAiIgCIiALmUVL2WZatzSCHUcLnW5O3o2gHwO6y/vC1854/WY/i7cKhqvQY+za90w0lmc4AhkTrjXWwAI9V+psAo/YthHozayZznPkdUOgLnXLrRa3cTrcl9z5BYPb9VU7CpnrwvFl2ksyR0tRGbcf/ADZpJJ93eLN0NaSAC57gxt3HQNu4XPhdS68SxNnaWuAc1wILSAQQeIIPELl1KUYzTmsrKyuGVyJr4EFh0FHkxnpuI1Ub6mRusznDda069jSxi53B0Bc7ifAZmZurcw2NFAIIv29YxwLv8OnY4OI4Hec5o10BXqjyhh+Gv7SKlp2PGoc2JgI8jbu+5a9dn/DMNduyVcIcNCA7fIPgdy9ityqdIatSH0rCljHZnHclp4+BHVJLWTPRpcZabjEISfZdRNDT00l3h8SqjmioxLD5RVz08bZoWm1ZR9o6ORg17CqgPf7N1vXF9w2IV8wnMFLjoJp5o5bcdxwJHmOI96kFjFt+9g3C4SkuDjJJfpIr+lF6ojMtZgizRTR1ER7rxqObXDRzD1B+Oh5qTWjh+CwYU+R0LAztSHPa3RhcNN/d4BxFrkcbC63lgau45t087vVn5/JdWesKlZfcMr5gmh4R4lCJ2jl28W9vgdSO0cftBXVUbam04a2kr2+tRVEbyf3b3Br2+8hg95WZ6P3P0L2KfCX2+PDzwW6qzE6mi/Abr9XUyCEREAREQBERAEREAREQBERAEREAREQEHmTJVBm4N9KhbIW+q67mvb0D2EOtfW17KlZWw5uTMTq6AF3ZzNZWwF7i5xv3JgXHid8DrYLqK5ttKqG0GKYQ9p+UdLNCRzMcgY036Au+8rGbWt1cWdSD5Z/K1K6bxJFvWOpqGUjHPeQ1rAXOceAaBck9AAsgVN2pudUUsVM0kGsqaelJHENe4k/0ge9crtLd3NeFFf6mkTpPCyecNwqfal8tO6SDDrkRwNJZJVAH5yVw1bEeTRx4+BOrmfFG4VUDCsJpKQSCMSTSSRNMcbSBa7bXe4gtNzf1hodbdTpqdlGxrGANawBjWjgGtFgB0AAXJs5RuybjXpsjT6LWxshfLY7sUrQ0N3jyBDG/F3srsNna0beMaVNYj84mHu6lVUpTprMsaHMszUM2Vqkyx1DBUxbjninpjCxgdwJ3AI7G4BFgDccV9A5fxYY7SwzjTtY2Pt4EgXb7jce5ce2gmjzNI4UTXVFT2d5HxPPYsiZ3i+Vw7pIA018L8AD0DZCS7B6a/wC9+Hby2Ws9MLeCpwqrGVLH4ab9CrZVadWkpVM57Vjw7C4oiLnRmAq5tFofyjhdWzwic8ecdpB/QrGtPGGdpTzDjeOQfFhV+3m6dWE11NPwZ49UbeScR/K2H0kt7l8ERd9rcAd/MCptU3Y/J2mDUZ+o8fCWQf7K5LtRjQiIgCIiAIiIAiIgCIiAIiIAiIgCIvMkgiBJIAAuSTYADiSeQQH5NM2maXPIa1oLnOJAAAFySTwAC43l6V20jGH4ibilpLw01xbfNnd6xH1nPPMbzByWzmTHp9q0xo6FxZQxutU1QGkpGvZx+I/HQnS29ecJwqLBIWQwtDY4xutH4knmSbknmSVqfSHa0aNN21N/fLR9i93+teRfpU8vLNtVDaC3dfhr+TMRpL+RLxf42VvUBnjApMw0b44juzNLJYnaaSRuDm8eF7EX5XWlbNrRoXdOpLgpLPcSZrMWi8hYqqkjrmFkjGvY4Wcx7Q5rh4Fp0IVTyhtJpsfYI53Np6tnclp5SGODxx3A71mniLXIvqpjHc4UOWmF9RPGwAXDd4F7ujWDvOPkF2BNNZRjyu7QmUuScHqm08UcPbNMDWRsa3ffL3ODR3nBpcfJq2so4P8AkCip4D60cbQ77ZF3/wAxcq/Sio2i1cVVPE+Cipj2lNBJpJLJynkbyA4tHwuCb3dc+6TbQhWnG3pvKjq+/l+PUl0YY1YREWoEgLBXi8Un2Hf0lZ1qYs/s4JT4RyH+UquGsl3njIzYob4JSf53/wCiZXhUjYq3dwSk8pj8aiZXdduMaEREAREQBERAEREAREQBERAEREBo41jlPl2F01RI2ONvFzvHkABq5x5Aalc0nmrdrJ72/SYZe4ZwnqxyLvYj52/q0LY3KlOdp1VNV4g7e9GldFFQn1IbW7z2Hib3Go1LHX0AA6iBZadtvb0qEnb2+kuuXLu9/AkU6WdWa2HYdFhMbYoWNjjYLNa0WA/5PMniVsoi0Bycnl8SUEUZNmakhk7LtWulP91HeSTzLGXcB1IAUi+5Bta9tL8L8r2VUqco43ljIyReNZTosxfrMEchtYOIs8DwD22cB71p4Ts8wzA3B8NLGHDUOdvSEHxBkLrHyUXPtJOCHdr6KpgN7doxomgPUSNsdeNrXXtm17CZfVmeT7IgqCfL1FlFb7RVPchvuH/VtrybRRmGS5rVxPFIcGidLO9scbBcucdPLxJPIDUqq1W0GSfdFPRyjtHtiZLVWpoi9/qhu9d8nkGrco8nOrpGz4hKKmRh3o4g3dpoT4sjOr3fWdc+Sjf2T6X3XDwuS1b9vz4Pge72eBs5bxepx8umdF2NMRaFrwe3k1Hyrhe0bLcG6k3vfhefRFFqzU5ZisLl84lSCiM4VPodBVP9mCYjz7N1vvspdU/a1Wei4VOB60m5E0eJfI24/h3lesqf1LinDnJLzPJPCZYtmFJ6HhFE3xhY/wDju/8A8laFpYLQfkqnhh/ZRxxfwMDf9lurs5jgiIgCIiAIiIAiIgCIiAIiIAiIgKNmvZezGJzV0k8lHVn1pI9WScPnGXF+A1+IKgxgubKDQTUM49pwLT7wGNXVUUWvZ29w81YKT7V6lSk1wZyLE6XNUMMkr5aCFsTHyOLbk2Y0uNt5rhwCj8lZVqc7U7anEqqpeyS5bTh5jjLQbBzwy1wbEgADS2uque2aCpqcLe2AOc0vjM4YLv7AEl+6OeoZfpvcrrNlzMtBjMTRSyxlrQGhgO65oAsGmM2cLDTgtX27CNjSj/Zaai29ZKPBLqzjTPoXqX3P7mbuFYLT4Izcp4mRN8GNAv1J4uPUrdS6/HPDBc6AcytClKU3mTyyUfqw1dVHh7HSSODGMBc5x0AA1JKgMZ2i4dgx3TMJZDo2KD5WRx9mzdAfMhVnMgrMSppK3Eo/R6SAB0NATeSplv8AJekW4M3y3ucbA6C1zmtnbFuLySynGHW3p4c/0W51FEics4lJtOxn0ghwpaK7omHkTpGT9dxBeejAOS7Cqvs6yy7LVG0SfPzEzzk8d9+u7/2iw87+KtCj7Ur06tfco/4ILdj3Lr/Lyz2CaWvEIiLFlwKkZ+Z+VqzC6Qa9pVCoePqQDedfpZzvgruqdlZv5wY9Vz8WUMLKRnh2jyXPI6iz2nzC2Ho5b/Vvoy6opv0XmyzWeInS0RF1AhBERAEREAREQBERAEREAREQBERAFVc4bRqXJksMcoke6W7nCNu8YohxmeOO6D/S7wU7jOLxYDBJPMd2OJpe487DkPEk2AHMkLnuQMNlxJ8uJ1QtPWaxtP8AdU+nZsHmA0nxAbzJWN2ntCFhR+rLV8EubK4Q3ng6LQYpBisYlhkZJGeD2ODm9dRz/BfJ+0vGqfHcSnkpmsbFvBjSxrWh+7o6XTiXO3jfwsuxZw2aGsZK/DpHUssrS2WNjnMhqAeLXtboCfHgbm41uvnyvoJcLkdFKxzHsO65rhYg/wD3xXmz9p0L+Gab1XFPiv6donBx4n0DkzZTh+NUFNP21VvSxRvfuVBDd/dG+AANLO3hbkrAzYvhJ+cZNN/iVE5+4OC+YaDF6jCzeGaWIniY5Hs/pIVgirMcxlus9Y5p/aVEwaR/3v1CyDUI6vCPadOdR4gm32an0cfyLs7bf9FpdPqCVw++R/3qoR483atiDDEHegUBEt3At7aoN+zO6fosFyOfG47wXEKjKlU2WOKwfNMbNja7eeep5AdSeR8Db6QyPlhuUaKOAW3wN+Rw+lI628eoGjR0aFr+39pK2ttyD+6en4636fwXVQlCe7NYwTyIi5iSgiIgI7MOMsy/Sy1D+ETC+3ifot97iB71g2UYG/B8OY+X56qc6rmJ4l0uov4WZu6eN1X84x/nfW02Fs1ZcVdWRyhYe6w/bdp07pXUQN1dI6MWf0bZ1pLWf6XD18iHWll4P1ERbSWAiIgCIiAIiIAiIgCIiAIiIAiKiY/muTMcjqLDX8O7U1jdWQA8WRO4PnIvw0b434Wq1aFCDqVHhLrPUm3hGhmKX+0StFK3Whonh1S76M9Q31YB4tZxd1NvAq4AWWlg2Dw4DCyGFu6xgsBzPi4nm4nUnqt1cp2ttKV/X3+EVol2e7/oTqcN1BVHaBs7gztHfSOoYPk5bfyPtxZ945cwbcigUK9S3qKpSeGitpNYZ84ZfweLAJpIqtnZ1MZv8oRu7vJzCdD438OHNT0OJS45J2NBGZ5Ob9RDH9Z7+H/P3LreNZVo8xFhqYWSmO+6XXuL8RoRcdDot+ioIsNYGRMZGwcGsa1rR7gLLaanSVSgmoff2vT3fdp3k6lfVaNH6NNJdvX/AD2ldyXkSPKwMkju2qpPnJiP5Ix9Fg++w6AWlEWq169SvN1Kjy2QgiIrIC08YxWLA4JJ5TZkbS5x59APEk2AHiQtxUaui/tFxJtINaOicJao/RlmHqU/UDXeH2uBAWS2ZYSvrhUlw4t8l80KJy3VkmNlWCysilr6kWqK9wmIPGOED5GP+HXyLb6hXtALIuuwgoRUYrCWhjwiIqgEREARFjqJDC1zg0vIBIa3d3nED1RvEC54akBAZEXPqXbpg8pLZHzQOBLS2WGQEEaEHc3rEFS8G1PBqjhWwD7RLf6gEBakVfO0HCR/11J/rxf+ywVG07B6YXNdTn7Lw8/Bt0BZ0VIftiwp+kL5qh3swU87ifK7QPvWB+0HEMS0pMLmF+D6t7IAOpj1cfIFWKtzRo61Jpd7SPUm+BflA47najy+7s3vL5j6tPCDJO42vYRt1HmbDqqs7BsYx79crhDGeMNC0x+7t33epjAsrUmWgRTxNYXes/Vz3/ae67jrrxstevOk1tRWKP3y8F4+y/JejRk+JE11BiWdtKp/odKeNNC688g8Jpxo0Hm1txY6nmrDhuGQ4PG2KFjY426BrRYefU+J4lbSLR77aVxeyzVlpyWiXztJMYKPAIiLHFYREQBERAEREARFUcz5ykilFFh7O3rX8v7uBv7SZ3AWuNPK/EAybW1q3VRUqSy3817CmUlFZZ7ztmGWm7Ojo7Oraruxj9kz6U7/AADRe3UE62IVsyjleHJ9Kyni1t3nvPrSSH1pHdSfgAByWhknJDMrNdJI8z1c2s9Q71nHTuM9mMWFh0HgALQup7K2bCwo7i1k9W/nUiDOe+wiIsqUBERAEREAREQHO86ZGnpZziGGBvbkfL0zrdnUtHO3ASdefQ33sWWswYbm+7exjjqG3ElPNEwSsI9YWc3vAHmPeBwXSVVs37OaLN5D3h0VQ225UxHclaRwuR6wHXhyIWG2lsinereT3Z8168y5Co4nj826Lj6NT/6MX/qs8WE08HqxRN8o2D8AqdJi+KbPe7iDDV0o0FbC35Rg5dvH8NfvcVb8Ixqnx6MSU8jZGHm08D4EcWnoQCue39jeWbxWzjnltfOxkuMoy4G6BZERYkuBERAEREAREQBERAEREAWOoqGUjS97mta0Euc4gNAHEknQBVjH9ocGFyej07H1dUdBBB3iD+8cLhgHPiRzHNY6DZ9WZscJcZkHZghzKCFxETTy7Z4N5CPAE+dtFn9nbBuLzEpLdhzfoviLU6qiaRzFW7QXuhwoGKnB3ZcQe026tgadXOtz/p0JvWU8nU2TojHCCXOO9JK/WWV3tPdz4nTgLnxN5elpWUTGsja1jGizWtAa1o8ABoAsq6JZWFCyhuUV3vrfeyHKTk9QiIpxSEREAREQBERAEREAREQH4RvKhY9snifIajDpXUFTxJj+Zk6Pi4W8tPqlX5FTKMZpxksrkwcnOeq7KLgzF6VzW33RWU4L4HcgXDi38fqhW/CMepseZv08rJW891wJH2m8WnoQFZ5IxMCHAEEWIIuCPAjmFScX2PYbiL+1hbJSTcpKV5i/l1aPcAtXvOjNvW+6i9x+K8Orx/BfjWa4k8ipsuWcw5fH6PVQVzBwZUsMcvkHtPePUuWnNnnF8LH6Rg1QSOLoX9o3z7jHW+K1qt0bvqb+1KXc164LyrRZfkXOBtmZD87QVzP8sH8S1Zf7Z6eT1KOvcf8ABZ/s8qI9iX6ePpPy9yr6keZ0JFQ49pFZV/NYRXu8C5hYPjukLY/KeY8S+Zw6CnB+lUVDX+8tjIcPgrsOj+0Jv/Lx3te546sOZdFrV+KQYU3emkjib7T3taPi4qrtyVmDFb+kYlFADxbTQ7x8g9264ed17odhWHtf2lVJU1b+ZmlO6T5Ns4+RcVlrfopVetaol3a+3qW3XXUjUq9q9PUP7LD4pq6bk2JjgwdXPI0HUAjqslPkrGc364jUilhP/S0h75HhJLr+Lh0C6Lh2FQYOwRwRRxMH0Y2taPOwGp6raWzWexLO01jHMuctf6LwLMqkpERl3KdHlRm5SwsjB4kavd9p5u53vKl0RZkthERAEREAREQBERAEREAREQBERAEREAREQBeeaIgPSIiA8uXpEQBERAEREAREQBERAEREAREQBERAER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368" name="AutoShape 8" descr="data:image/jpeg;base64,/9j/4AAQSkZJRgABAQAAAQABAAD/2wCEAAkGBhAGERUUEhQUFRUUGBUTFxUWFRIXFhcYGRYVGRgWGBYYGyYeGBkjGhcVIC8iLycpLS0sFx49NTIqOCctLCkBCQoKDgwOGg8PGiwkHiUpLSk1KywsLik2NCwsLSwsLDItLDQsLCwsLDAuLC4qNC4sKSwvLCwsLCwpLSksLCwsKf/AABEIAOEA4QMBIgACEQEDEQH/xAAcAAEAAgMBAQEAAAAAAAAAAAAABQYDBAcCCAH/xABHEAABAwIDBQQFBwkHBQEAAAABAAIDBBEFBiEHEjFBYRMiUXEUMlKBkSMzQmJyobEVFiQ0U2OSorIXQ3ODk8HRRILC0vC0/8QAGwEBAAEFAQAAAAAAAAAAAAAAAAQCAwUGBwH/xAA2EQACAQMBBAkEAQEJAAAAAAAAAQIDBBEhBRIxUQZBYXGRocHR8BMigbHx4RQVMjNCUlNikv/aAAwDAQACEQMRAD8A7iiIgCIiAIiIAoLH884dlj9ZqYo3exfek/02Xd9ynVUcy7K8LzS4ySwBsjuMkRMbifF1u649SCUBW6nb7STuLKOlqqp3LdYGg+Vt538q8N2g5hxX5jCmRDxqJD+BMZ+5SL8l4tlpv6BVsqI28KerY0G3g2eMAk+YAWrDtKZh0ghxKnloZToDIN+B3VszdCOvAeK17aF5tKhl0aMWuabl5fa/2XYRg+LPxs2aa71pcPgB5NZI9w9zg4fevZy/j1V85jG70jpIR/NoVb4J21LQ5jg5rhcOaQQR4gjQhe1qFTpHtBvSSXdFeuSQqMCh/mDibnbxxqsv0BaP4e0t9y3IctY1SepjMh6SUsMn3l11cEVn+/8AaH/J5R9j36UORVhUZjoeEmH1AHtsniefLcO6CvEm0+vwj9cwmcNHGSmeydvnYAbvvKtiKbR6UXkH96jJd2P17FLoR6iDwnbJg+KkNNR2L+bZ2ujt5uPcH8SuNNVR1jQ+NzXtPBzXBzT5EaFVvFMApcaFp4Ipftsa4jyJFx7lU59ksFG4yYfUVFDJ+6ke5nvaTcjpvWWdt+lNtPSrFx817+RadBrgdVRcqbmPMWUf1iGLEYRxkh7k4HVgGp8mHzVmyxtVw3M5DGy9jNe3YTjs5L+yLndcegJPRbJb3VG4jvUpKS7PmhZcWuJb0RFIPAiIgCIiAIiIAiIgCIiAIiIAiIgCIiALVxHDIcXjMc8bJWO4se0Oaetjz6raRAczrdl1RllxmwaoMf0jRzEvp39Gkm7D1Ov1gsuXdoDMRl9Fq43UlY3Qwy8H9Yn8HA8hz5X4ro6g82ZMpM5xdnUMuR6kjbCSM+LHcvLgbahYfaOxre+WZLEv9y9efzUuQqOJ6Rc+jxqs2aSNp8ScZ6R53Ya4Akt8GTjU3tz1PHVwvu3+KVs7Q5pDmuAIIIIIOoII4ghc2v8AZ1axqblVadT6n85EyM1JaHpERY8rCIiAKDzHkmhzUP0iFrncBIO7IPJ41PkbjopxFcp1Z0pb9NtPmtDxrPEoLKfGNnI3qeV2IUbfWp5f1iNn7t49aw5fBvMX7Kub6TOUPa0z94Cwcw6SRn2Xt5HjrwNtCUVMzLkV/amtw5/o1Y25O7YRz8y2VvC58efPxG57K6SPKpXf/r39/HmR50euJ01FUciZ/ZmwOilb2FZDpNTu0II0L2X9ZhPwuL8QTblvKaayiKERF6AiIgCIiAIiIAiIgCIiAIiIAiIgCIiA1sRw2LF4nxTMbJG8brmOFwR/zzvxBGi5LK6fY3UNjkL5cLmdaOQ3c+lcddw+LeJtzFyNQQexrUxbCocchfBM0PjkaWuafA8x4EGxB5EAqNdWtK6pOlVWU/mV2lUZOLyiNhmbUtDmEOa4BzXAgggi4II4ghe1zjJLpsh1z8JqXF0bry0cp4ObqSzodCbcnNf7QXR1ybaNjOyrujLvT5r55k6Et5ZCIigFYREQBERAVPOeSjjRbU0r+wrYO9FM3Tetf5N/i06jna54gkGY2e55GbYnMlb2VXTns6iE6EOGm+0ewfuOngTKKj55y9PRStxOg7tVTi8jBwqIgO8xwHrENHmQNNQ223bA2y6ElbV39j4Pk/Z+RHq086o6kiicq5khzbSx1MJ7sg1bfVjho5juoNx10PAqWXQyIEREAREQBERAEREAREQBERAEREAREQBERAUfa1ld+O0Ymg0qaI+kwuHrd2xeweYaCBzLGrYyrj7cz0kNQ3TtG3cPZeNHt9zgR5WVvIuuTbN4Tl2sxHDie7BMJoh+7lFwPc3sveStW6T2iq2v1lxg/J6fvBfoyxLB0BERc3JgRaGMY7BgTQ6Z1t47rGgOc+R3JrGNBc93QBR8eJ4nX6w4cWsOodVVEcLj/lsbI4e+xWQtdm3V2s0YNrnwXi8IolOMeJPoq/LiWLUOsmHCRo1Jp6qN7gOkcjWF3uK28AzLBmJrjEXB8Z3ZIpGlksTvZfGdW/gvbrZd3ax3q0Glz0a8siM4y4MlURFjis5/QSnZjiobwoMSfYD6MFSeHRrXe7Q/UXWlSM7ZcGaqKWDTeI3oz7MjdWG/LXQ9HFbezLNJzVQMfJft4rwTg+sJGWBJHi4Wd5kjkuodH9oO7t92b+6Gj7V1P0/BCqw3WWxERbCWQiIgCIiAIiIAiIgCIiAIiIAiIgCIiALmUVL2WZatzSCHUcLnW5O3o2gHwO6y/vC1854/WY/i7cKhqvQY+za90w0lmc4AhkTrjXWwAI9V+psAo/YthHozayZznPkdUOgLnXLrRa3cTrcl9z5BYPb9VU7CpnrwvFl2ksyR0tRGbcf/ADZpJJ93eLN0NaSAC57gxt3HQNu4XPhdS68SxNnaWuAc1wILSAQQeIIPELl1KUYzTmsrKyuGVyJr4EFh0FHkxnpuI1Ub6mRusznDda069jSxi53B0Bc7ifAZmZurcw2NFAIIv29YxwLv8OnY4OI4Hec5o10BXqjyhh+Gv7SKlp2PGoc2JgI8jbu+5a9dn/DMNduyVcIcNCA7fIPgdy9ityqdIatSH0rCljHZnHclp4+BHVJLWTPRpcZabjEISfZdRNDT00l3h8SqjmioxLD5RVz08bZoWm1ZR9o6ORg17CqgPf7N1vXF9w2IV8wnMFLjoJp5o5bcdxwJHmOI96kFjFt+9g3C4SkuDjJJfpIr+lF6ojMtZgizRTR1ER7rxqObXDRzD1B+Oh5qTWjh+CwYU+R0LAztSHPa3RhcNN/d4BxFrkcbC63lgau45t087vVn5/JdWesKlZfcMr5gmh4R4lCJ2jl28W9vgdSO0cftBXVUbam04a2kr2+tRVEbyf3b3Br2+8hg95WZ6P3P0L2KfCX2+PDzwW6qzE6mi/Abr9XUyCEREAREQBERAEREAREQBERAEREAREQEHmTJVBm4N9KhbIW+q67mvb0D2EOtfW17KlZWw5uTMTq6AF3ZzNZWwF7i5xv3JgXHid8DrYLqK5ttKqG0GKYQ9p+UdLNCRzMcgY036Au+8rGbWt1cWdSD5Z/K1K6bxJFvWOpqGUjHPeQ1rAXOceAaBck9AAsgVN2pudUUsVM0kGsqaelJHENe4k/0ge9crtLd3NeFFf6mkTpPCyecNwqfal8tO6SDDrkRwNJZJVAH5yVw1bEeTRx4+BOrmfFG4VUDCsJpKQSCMSTSSRNMcbSBa7bXe4gtNzf1hodbdTpqdlGxrGANawBjWjgGtFgB0AAXJs5RuybjXpsjT6LWxshfLY7sUrQ0N3jyBDG/F3srsNna0beMaVNYj84mHu6lVUpTprMsaHMszUM2Vqkyx1DBUxbjninpjCxgdwJ3AI7G4BFgDccV9A5fxYY7SwzjTtY2Pt4EgXb7jce5ce2gmjzNI4UTXVFT2d5HxPPYsiZ3i+Vw7pIA018L8AD0DZCS7B6a/wC9+Hby2Ws9MLeCpwqrGVLH4ab9CrZVadWkpVM57Vjw7C4oiLnRmAq5tFofyjhdWzwic8ecdpB/QrGtPGGdpTzDjeOQfFhV+3m6dWE11NPwZ49UbeScR/K2H0kt7l8ERd9rcAd/MCptU3Y/J2mDUZ+o8fCWQf7K5LtRjQiIgCIiAIiIAiIgCIiAIiIAiIgCIvMkgiBJIAAuSTYADiSeQQH5NM2maXPIa1oLnOJAAAFySTwAC43l6V20jGH4ibilpLw01xbfNnd6xH1nPPMbzByWzmTHp9q0xo6FxZQxutU1QGkpGvZx+I/HQnS29ecJwqLBIWQwtDY4xutH4knmSbknmSVqfSHa0aNN21N/fLR9i93+teRfpU8vLNtVDaC3dfhr+TMRpL+RLxf42VvUBnjApMw0b44juzNLJYnaaSRuDm8eF7EX5XWlbNrRoXdOpLgpLPcSZrMWi8hYqqkjrmFkjGvY4Wcx7Q5rh4Fp0IVTyhtJpsfYI53Np6tnclp5SGODxx3A71mniLXIvqpjHc4UOWmF9RPGwAXDd4F7ujWDvOPkF2BNNZRjyu7QmUuScHqm08UcPbNMDWRsa3ffL3ODR3nBpcfJq2so4P8AkCip4D60cbQ77ZF3/wAxcq/Sio2i1cVVPE+Cipj2lNBJpJLJynkbyA4tHwuCb3dc+6TbQhWnG3pvKjq+/l+PUl0YY1YREWoEgLBXi8Un2Hf0lZ1qYs/s4JT4RyH+UquGsl3njIzYob4JSf53/wCiZXhUjYq3dwSk8pj8aiZXdduMaEREAREQBERAEREAREQBERAEREBo41jlPl2F01RI2ONvFzvHkABq5x5Aalc0nmrdrJ72/SYZe4ZwnqxyLvYj52/q0LY3KlOdp1VNV4g7e9GldFFQn1IbW7z2Hib3Go1LHX0AA6iBZadtvb0qEnb2+kuuXLu9/AkU6WdWa2HYdFhMbYoWNjjYLNa0WA/5PMniVsoi0Bycnl8SUEUZNmakhk7LtWulP91HeSTzLGXcB1IAUi+5Bta9tL8L8r2VUqco43ljIyReNZTosxfrMEchtYOIs8DwD22cB71p4Ts8wzA3B8NLGHDUOdvSEHxBkLrHyUXPtJOCHdr6KpgN7doxomgPUSNsdeNrXXtm17CZfVmeT7IgqCfL1FlFb7RVPchvuH/VtrybRRmGS5rVxPFIcGidLO9scbBcucdPLxJPIDUqq1W0GSfdFPRyjtHtiZLVWpoi9/qhu9d8nkGrco8nOrpGz4hKKmRh3o4g3dpoT4sjOr3fWdc+Sjf2T6X3XDwuS1b9vz4Pge72eBs5bxepx8umdF2NMRaFrwe3k1Hyrhe0bLcG6k3vfhefRFFqzU5ZisLl84lSCiM4VPodBVP9mCYjz7N1vvspdU/a1Wei4VOB60m5E0eJfI24/h3lesqf1LinDnJLzPJPCZYtmFJ6HhFE3xhY/wDju/8A8laFpYLQfkqnhh/ZRxxfwMDf9lurs5jgiIgCIiAIiIAiIgCIiAIiIAiIgKNmvZezGJzV0k8lHVn1pI9WScPnGXF+A1+IKgxgubKDQTUM49pwLT7wGNXVUUWvZ29w81YKT7V6lSk1wZyLE6XNUMMkr5aCFsTHyOLbk2Y0uNt5rhwCj8lZVqc7U7anEqqpeyS5bTh5jjLQbBzwy1wbEgADS2uque2aCpqcLe2AOc0vjM4YLv7AEl+6OeoZfpvcrrNlzMtBjMTRSyxlrQGhgO65oAsGmM2cLDTgtX27CNjSj/Zaai29ZKPBLqzjTPoXqX3P7mbuFYLT4Izcp4mRN8GNAv1J4uPUrdS6/HPDBc6AcytClKU3mTyyUfqw1dVHh7HSSODGMBc5x0AA1JKgMZ2i4dgx3TMJZDo2KD5WRx9mzdAfMhVnMgrMSppK3Eo/R6SAB0NATeSplv8AJekW4M3y3ucbA6C1zmtnbFuLySynGHW3p4c/0W51FEics4lJtOxn0ghwpaK7omHkTpGT9dxBeejAOS7Cqvs6yy7LVG0SfPzEzzk8d9+u7/2iw87+KtCj7Ur06tfco/4ILdj3Lr/Lyz2CaWvEIiLFlwKkZ+Z+VqzC6Qa9pVCoePqQDedfpZzvgruqdlZv5wY9Vz8WUMLKRnh2jyXPI6iz2nzC2Ho5b/Vvoy6opv0XmyzWeInS0RF1AhBERAEREAREQBERAEREAREQBERAFVc4bRqXJksMcoke6W7nCNu8YohxmeOO6D/S7wU7jOLxYDBJPMd2OJpe487DkPEk2AHMkLnuQMNlxJ8uJ1QtPWaxtP8AdU+nZsHmA0nxAbzJWN2ntCFhR+rLV8EubK4Q3ng6LQYpBisYlhkZJGeD2ODm9dRz/BfJ+0vGqfHcSnkpmsbFvBjSxrWh+7o6XTiXO3jfwsuxZw2aGsZK/DpHUssrS2WNjnMhqAeLXtboCfHgbm41uvnyvoJcLkdFKxzHsO65rhYg/wD3xXmz9p0L+Gab1XFPiv6donBx4n0DkzZTh+NUFNP21VvSxRvfuVBDd/dG+AANLO3hbkrAzYvhJ+cZNN/iVE5+4OC+YaDF6jCzeGaWIniY5Hs/pIVgirMcxlus9Y5p/aVEwaR/3v1CyDUI6vCPadOdR4gm32an0cfyLs7bf9FpdPqCVw++R/3qoR483atiDDEHegUBEt3At7aoN+zO6fosFyOfG47wXEKjKlU2WOKwfNMbNja7eeep5AdSeR8Db6QyPlhuUaKOAW3wN+Rw+lI628eoGjR0aFr+39pK2ttyD+6en4636fwXVQlCe7NYwTyIi5iSgiIgI7MOMsy/Sy1D+ETC+3ifot97iB71g2UYG/B8OY+X56qc6rmJ4l0uov4WZu6eN1X84x/nfW02Fs1ZcVdWRyhYe6w/bdp07pXUQN1dI6MWf0bZ1pLWf6XD18iHWll4P1ERbSWAiIgCIiAIiIAiIgCIiAIiIAiKiY/muTMcjqLDX8O7U1jdWQA8WRO4PnIvw0b434Wq1aFCDqVHhLrPUm3hGhmKX+0StFK3Whonh1S76M9Q31YB4tZxd1NvAq4AWWlg2Dw4DCyGFu6xgsBzPi4nm4nUnqt1cp2ttKV/X3+EVol2e7/oTqcN1BVHaBs7gztHfSOoYPk5bfyPtxZ945cwbcigUK9S3qKpSeGitpNYZ84ZfweLAJpIqtnZ1MZv8oRu7vJzCdD438OHNT0OJS45J2NBGZ5Ob9RDH9Z7+H/P3LreNZVo8xFhqYWSmO+6XXuL8RoRcdDot+ioIsNYGRMZGwcGsa1rR7gLLaanSVSgmoff2vT3fdp3k6lfVaNH6NNJdvX/AD2ldyXkSPKwMkju2qpPnJiP5Ix9Fg++w6AWlEWq169SvN1Kjy2QgiIrIC08YxWLA4JJ5TZkbS5x59APEk2AHiQtxUaui/tFxJtINaOicJao/RlmHqU/UDXeH2uBAWS2ZYSvrhUlw4t8l80KJy3VkmNlWCysilr6kWqK9wmIPGOED5GP+HXyLb6hXtALIuuwgoRUYrCWhjwiIqgEREARFjqJDC1zg0vIBIa3d3nED1RvEC54akBAZEXPqXbpg8pLZHzQOBLS2WGQEEaEHc3rEFS8G1PBqjhWwD7RLf6gEBakVfO0HCR/11J/rxf+ywVG07B6YXNdTn7Lw8/Bt0BZ0VIftiwp+kL5qh3swU87ifK7QPvWB+0HEMS0pMLmF+D6t7IAOpj1cfIFWKtzRo61Jpd7SPUm+BflA47najy+7s3vL5j6tPCDJO42vYRt1HmbDqqs7BsYx79crhDGeMNC0x+7t33epjAsrUmWgRTxNYXes/Vz3/ae67jrrxstevOk1tRWKP3y8F4+y/JejRk+JE11BiWdtKp/odKeNNC688g8Jpxo0Hm1txY6nmrDhuGQ4PG2KFjY426BrRYefU+J4lbSLR77aVxeyzVlpyWiXztJMYKPAIiLHFYREQBERAEREARFUcz5ykilFFh7O3rX8v7uBv7SZ3AWuNPK/EAybW1q3VRUqSy3817CmUlFZZ7ztmGWm7Ojo7Oraruxj9kz6U7/AADRe3UE62IVsyjleHJ9Kyni1t3nvPrSSH1pHdSfgAByWhknJDMrNdJI8z1c2s9Q71nHTuM9mMWFh0HgALQup7K2bCwo7i1k9W/nUiDOe+wiIsqUBERAEREAREQHO86ZGnpZziGGBvbkfL0zrdnUtHO3ASdefQ33sWWswYbm+7exjjqG3ElPNEwSsI9YWc3vAHmPeBwXSVVs37OaLN5D3h0VQ225UxHclaRwuR6wHXhyIWG2lsinereT3Z8168y5Co4nj826Lj6NT/6MX/qs8WE08HqxRN8o2D8AqdJi+KbPe7iDDV0o0FbC35Rg5dvH8NfvcVb8Ixqnx6MSU8jZGHm08D4EcWnoQCue39jeWbxWzjnltfOxkuMoy4G6BZERYkuBERAEREAREQBERAEREAWOoqGUjS97mta0Euc4gNAHEknQBVjH9ocGFyej07H1dUdBBB3iD+8cLhgHPiRzHNY6DZ9WZscJcZkHZghzKCFxETTy7Z4N5CPAE+dtFn9nbBuLzEpLdhzfoviLU6qiaRzFW7QXuhwoGKnB3ZcQe026tgadXOtz/p0JvWU8nU2TojHCCXOO9JK/WWV3tPdz4nTgLnxN5elpWUTGsja1jGizWtAa1o8ABoAsq6JZWFCyhuUV3vrfeyHKTk9QiIpxSEREAREQBERAEREAREQH4RvKhY9snifIajDpXUFTxJj+Zk6Pi4W8tPqlX5FTKMZpxksrkwcnOeq7KLgzF6VzW33RWU4L4HcgXDi38fqhW/CMepseZv08rJW891wJH2m8WnoQFZ5IxMCHAEEWIIuCPAjmFScX2PYbiL+1hbJSTcpKV5i/l1aPcAtXvOjNvW+6i9x+K8Orx/BfjWa4k8ipsuWcw5fH6PVQVzBwZUsMcvkHtPePUuWnNnnF8LH6Rg1QSOLoX9o3z7jHW+K1qt0bvqb+1KXc164LyrRZfkXOBtmZD87QVzP8sH8S1Zf7Z6eT1KOvcf8ABZ/s8qI9iX6ePpPy9yr6keZ0JFQ49pFZV/NYRXu8C5hYPjukLY/KeY8S+Zw6CnB+lUVDX+8tjIcPgrsOj+0Jv/Lx3te546sOZdFrV+KQYU3emkjib7T3taPi4qrtyVmDFb+kYlFADxbTQ7x8g9264ed17odhWHtf2lVJU1b+ZmlO6T5Ns4+RcVlrfopVetaol3a+3qW3XXUjUq9q9PUP7LD4pq6bk2JjgwdXPI0HUAjqslPkrGc364jUilhP/S0h75HhJLr+Lh0C6Lh2FQYOwRwRRxMH0Y2taPOwGp6raWzWexLO01jHMuctf6LwLMqkpERl3KdHlRm5SwsjB4kavd9p5u53vKl0RZkthERAEREAREQBERAEREAREQBERAEREAREQBeeaIgPSIiA8uXpEQBERAEREAREQBERAEREAREQBERAER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370" name="AutoShape 10" descr="data:image/jpeg;base64,/9j/4AAQSkZJRgABAQAAAQABAAD/2wCEAAkGBhAGERUUEhQUFRUUGBUTFxUWFRIXFhcYGRYVGRgWGBYYGyYeGBkjGhcVIC8iLycpLS0sFx49NTIqOCctLCkBCQoKDgwOGg8PGiwkHiUpLSk1KywsLik2NCwsLSwsLDItLDQsLCwsLDAuLC4qNC4sKSwvLCwsLCwpLSksLCwsKf/AABEIAOEA4QMBIgACEQEDEQH/xAAcAAEAAgMBAQEAAAAAAAAAAAAABQYDBAcCCAH/xABHEAABAwIDBQQFBwkHBQEAAAABAAIDBBEFBiEHEjFBYRMiUXEUMlKBkSMzQmJyobEVFiQ0U2OSorIXQ3ODk8HRRILC0vC0/8QAGwEBAAEFAQAAAAAAAAAAAAAAAAQCAwUGBwH/xAA2EQACAQMBBAkEAQEJAAAAAAAAAQIDBBEhBRIxUQZBYXGRocHR8BMigbHx4RQVMjNCUlNikv/aAAwDAQACEQMRAD8A7iiIgCIiAIiIAoLH884dlj9ZqYo3exfek/02Xd9ynVUcy7K8LzS4ySwBsjuMkRMbifF1u649SCUBW6nb7STuLKOlqqp3LdYGg+Vt538q8N2g5hxX5jCmRDxqJD+BMZ+5SL8l4tlpv6BVsqI28KerY0G3g2eMAk+YAWrDtKZh0ghxKnloZToDIN+B3VszdCOvAeK17aF5tKhl0aMWuabl5fa/2XYRg+LPxs2aa71pcPgB5NZI9w9zg4fevZy/j1V85jG70jpIR/NoVb4J21LQ5jg5rhcOaQQR4gjQhe1qFTpHtBvSSXdFeuSQqMCh/mDibnbxxqsv0BaP4e0t9y3IctY1SepjMh6SUsMn3l11cEVn+/8AaH/J5R9j36UORVhUZjoeEmH1AHtsniefLcO6CvEm0+vwj9cwmcNHGSmeydvnYAbvvKtiKbR6UXkH96jJd2P17FLoR6iDwnbJg+KkNNR2L+bZ2ujt5uPcH8SuNNVR1jQ+NzXtPBzXBzT5EaFVvFMApcaFp4Ipftsa4jyJFx7lU59ksFG4yYfUVFDJ+6ke5nvaTcjpvWWdt+lNtPSrFx817+RadBrgdVRcqbmPMWUf1iGLEYRxkh7k4HVgGp8mHzVmyxtVw3M5DGy9jNe3YTjs5L+yLndcegJPRbJb3VG4jvUpKS7PmhZcWuJb0RFIPAiIgCIiAIiIAiIgCIiAIiIAiIgCIiALVxHDIcXjMc8bJWO4se0Oaetjz6raRAczrdl1RllxmwaoMf0jRzEvp39Gkm7D1Ov1gsuXdoDMRl9Fq43UlY3Qwy8H9Yn8HA8hz5X4ro6g82ZMpM5xdnUMuR6kjbCSM+LHcvLgbahYfaOxre+WZLEv9y9efzUuQqOJ6Rc+jxqs2aSNp8ScZ6R53Ya4Akt8GTjU3tz1PHVwvu3+KVs7Q5pDmuAIIIIIOoII4ghc2v8AZ1axqblVadT6n85EyM1JaHpERY8rCIiAKDzHkmhzUP0iFrncBIO7IPJ41PkbjopxFcp1Z0pb9NtPmtDxrPEoLKfGNnI3qeV2IUbfWp5f1iNn7t49aw5fBvMX7Kub6TOUPa0z94Cwcw6SRn2Xt5HjrwNtCUVMzLkV/amtw5/o1Y25O7YRz8y2VvC58efPxG57K6SPKpXf/r39/HmR50euJ01FUciZ/ZmwOilb2FZDpNTu0II0L2X9ZhPwuL8QTblvKaayiKERF6AiIgCIiAIiIAiIgCIiAIiIAiIgCIiA1sRw2LF4nxTMbJG8brmOFwR/zzvxBGi5LK6fY3UNjkL5cLmdaOQ3c+lcddw+LeJtzFyNQQexrUxbCocchfBM0PjkaWuafA8x4EGxB5EAqNdWtK6pOlVWU/mV2lUZOLyiNhmbUtDmEOa4BzXAgggi4II4ghe1zjJLpsh1z8JqXF0bry0cp4ObqSzodCbcnNf7QXR1ybaNjOyrujLvT5r55k6Et5ZCIigFYREQBERAVPOeSjjRbU0r+wrYO9FM3Tetf5N/i06jna54gkGY2e55GbYnMlb2VXTns6iE6EOGm+0ewfuOngTKKj55y9PRStxOg7tVTi8jBwqIgO8xwHrENHmQNNQ223bA2y6ElbV39j4Pk/Z+RHq086o6kiicq5khzbSx1MJ7sg1bfVjho5juoNx10PAqWXQyIEREAREQBERAEREAREQBERAEREAREQBERAUfa1ld+O0Ymg0qaI+kwuHrd2xeweYaCBzLGrYyrj7cz0kNQ3TtG3cPZeNHt9zgR5WVvIuuTbN4Tl2sxHDie7BMJoh+7lFwPc3sveStW6T2iq2v1lxg/J6fvBfoyxLB0BERc3JgRaGMY7BgTQ6Z1t47rGgOc+R3JrGNBc93QBR8eJ4nX6w4cWsOodVVEcLj/lsbI4e+xWQtdm3V2s0YNrnwXi8IolOMeJPoq/LiWLUOsmHCRo1Jp6qN7gOkcjWF3uK28AzLBmJrjEXB8Z3ZIpGlksTvZfGdW/gvbrZd3ax3q0Glz0a8siM4y4MlURFjis5/QSnZjiobwoMSfYD6MFSeHRrXe7Q/UXWlSM7ZcGaqKWDTeI3oz7MjdWG/LXQ9HFbezLNJzVQMfJft4rwTg+sJGWBJHi4Wd5kjkuodH9oO7t92b+6Gj7V1P0/BCqw3WWxERbCWQiIgCIiAIiIAiIgCIiAIiIAiIgCIiALmUVL2WZatzSCHUcLnW5O3o2gHwO6y/vC1854/WY/i7cKhqvQY+za90w0lmc4AhkTrjXWwAI9V+psAo/YthHozayZznPkdUOgLnXLrRa3cTrcl9z5BYPb9VU7CpnrwvFl2ksyR0tRGbcf/ADZpJJ93eLN0NaSAC57gxt3HQNu4XPhdS68SxNnaWuAc1wILSAQQeIIPELl1KUYzTmsrKyuGVyJr4EFh0FHkxnpuI1Ub6mRusznDda069jSxi53B0Bc7ifAZmZurcw2NFAIIv29YxwLv8OnY4OI4Hec5o10BXqjyhh+Gv7SKlp2PGoc2JgI8jbu+5a9dn/DMNduyVcIcNCA7fIPgdy9ityqdIatSH0rCljHZnHclp4+BHVJLWTPRpcZabjEISfZdRNDT00l3h8SqjmioxLD5RVz08bZoWm1ZR9o6ORg17CqgPf7N1vXF9w2IV8wnMFLjoJp5o5bcdxwJHmOI96kFjFt+9g3C4SkuDjJJfpIr+lF6ojMtZgizRTR1ER7rxqObXDRzD1B+Oh5qTWjh+CwYU+R0LAztSHPa3RhcNN/d4BxFrkcbC63lgau45t087vVn5/JdWesKlZfcMr5gmh4R4lCJ2jl28W9vgdSO0cftBXVUbam04a2kr2+tRVEbyf3b3Br2+8hg95WZ6P3P0L2KfCX2+PDzwW6qzE6mi/Abr9XUyCEREAREQBERAEREAREQBERAEREAREQEHmTJVBm4N9KhbIW+q67mvb0D2EOtfW17KlZWw5uTMTq6AF3ZzNZWwF7i5xv3JgXHid8DrYLqK5ttKqG0GKYQ9p+UdLNCRzMcgY036Au+8rGbWt1cWdSD5Z/K1K6bxJFvWOpqGUjHPeQ1rAXOceAaBck9AAsgVN2pudUUsVM0kGsqaelJHENe4k/0ge9crtLd3NeFFf6mkTpPCyecNwqfal8tO6SDDrkRwNJZJVAH5yVw1bEeTRx4+BOrmfFG4VUDCsJpKQSCMSTSSRNMcbSBa7bXe4gtNzf1hodbdTpqdlGxrGANawBjWjgGtFgB0AAXJs5RuybjXpsjT6LWxshfLY7sUrQ0N3jyBDG/F3srsNna0beMaVNYj84mHu6lVUpTprMsaHMszUM2Vqkyx1DBUxbjninpjCxgdwJ3AI7G4BFgDccV9A5fxYY7SwzjTtY2Pt4EgXb7jce5ce2gmjzNI4UTXVFT2d5HxPPYsiZ3i+Vw7pIA018L8AD0DZCS7B6a/wC9+Hby2Ws9MLeCpwqrGVLH4ab9CrZVadWkpVM57Vjw7C4oiLnRmAq5tFofyjhdWzwic8ecdpB/QrGtPGGdpTzDjeOQfFhV+3m6dWE11NPwZ49UbeScR/K2H0kt7l8ERd9rcAd/MCptU3Y/J2mDUZ+o8fCWQf7K5LtRjQiIgCIiAIiIAiIgCIiAIiIAiIgCIvMkgiBJIAAuSTYADiSeQQH5NM2maXPIa1oLnOJAAAFySTwAC43l6V20jGH4ibilpLw01xbfNnd6xH1nPPMbzByWzmTHp9q0xo6FxZQxutU1QGkpGvZx+I/HQnS29ecJwqLBIWQwtDY4xutH4knmSbknmSVqfSHa0aNN21N/fLR9i93+teRfpU8vLNtVDaC3dfhr+TMRpL+RLxf42VvUBnjApMw0b44juzNLJYnaaSRuDm8eF7EX5XWlbNrRoXdOpLgpLPcSZrMWi8hYqqkjrmFkjGvY4Wcx7Q5rh4Fp0IVTyhtJpsfYI53Np6tnclp5SGODxx3A71mniLXIvqpjHc4UOWmF9RPGwAXDd4F7ujWDvOPkF2BNNZRjyu7QmUuScHqm08UcPbNMDWRsa3ffL3ODR3nBpcfJq2so4P8AkCip4D60cbQ77ZF3/wAxcq/Sio2i1cVVPE+Cipj2lNBJpJLJynkbyA4tHwuCb3dc+6TbQhWnG3pvKjq+/l+PUl0YY1YREWoEgLBXi8Un2Hf0lZ1qYs/s4JT4RyH+UquGsl3njIzYob4JSf53/wCiZXhUjYq3dwSk8pj8aiZXdduMaEREAREQBERAEREAREQBERAEREBo41jlPl2F01RI2ONvFzvHkABq5x5Aalc0nmrdrJ72/SYZe4ZwnqxyLvYj52/q0LY3KlOdp1VNV4g7e9GldFFQn1IbW7z2Hib3Go1LHX0AA6iBZadtvb0qEnb2+kuuXLu9/AkU6WdWa2HYdFhMbYoWNjjYLNa0WA/5PMniVsoi0Bycnl8SUEUZNmakhk7LtWulP91HeSTzLGXcB1IAUi+5Bta9tL8L8r2VUqco43ljIyReNZTosxfrMEchtYOIs8DwD22cB71p4Ts8wzA3B8NLGHDUOdvSEHxBkLrHyUXPtJOCHdr6KpgN7doxomgPUSNsdeNrXXtm17CZfVmeT7IgqCfL1FlFb7RVPchvuH/VtrybRRmGS5rVxPFIcGidLO9scbBcucdPLxJPIDUqq1W0GSfdFPRyjtHtiZLVWpoi9/qhu9d8nkGrco8nOrpGz4hKKmRh3o4g3dpoT4sjOr3fWdc+Sjf2T6X3XDwuS1b9vz4Pge72eBs5bxepx8umdF2NMRaFrwe3k1Hyrhe0bLcG6k3vfhefRFFqzU5ZisLl84lSCiM4VPodBVP9mCYjz7N1vvspdU/a1Wei4VOB60m5E0eJfI24/h3lesqf1LinDnJLzPJPCZYtmFJ6HhFE3xhY/wDju/8A8laFpYLQfkqnhh/ZRxxfwMDf9lurs5jgiIgCIiAIiIAiIgCIiAIiIAiIgKNmvZezGJzV0k8lHVn1pI9WScPnGXF+A1+IKgxgubKDQTUM49pwLT7wGNXVUUWvZ29w81YKT7V6lSk1wZyLE6XNUMMkr5aCFsTHyOLbk2Y0uNt5rhwCj8lZVqc7U7anEqqpeyS5bTh5jjLQbBzwy1wbEgADS2uque2aCpqcLe2AOc0vjM4YLv7AEl+6OeoZfpvcrrNlzMtBjMTRSyxlrQGhgO65oAsGmM2cLDTgtX27CNjSj/Zaai29ZKPBLqzjTPoXqX3P7mbuFYLT4Izcp4mRN8GNAv1J4uPUrdS6/HPDBc6AcytClKU3mTyyUfqw1dVHh7HSSODGMBc5x0AA1JKgMZ2i4dgx3TMJZDo2KD5WRx9mzdAfMhVnMgrMSppK3Eo/R6SAB0NATeSplv8AJekW4M3y3ucbA6C1zmtnbFuLySynGHW3p4c/0W51FEics4lJtOxn0ghwpaK7omHkTpGT9dxBeejAOS7Cqvs6yy7LVG0SfPzEzzk8d9+u7/2iw87+KtCj7Ur06tfco/4ILdj3Lr/Lyz2CaWvEIiLFlwKkZ+Z+VqzC6Qa9pVCoePqQDedfpZzvgruqdlZv5wY9Vz8WUMLKRnh2jyXPI6iz2nzC2Ho5b/Vvoy6opv0XmyzWeInS0RF1AhBERAEREAREQBERAEREAREQBERAFVc4bRqXJksMcoke6W7nCNu8YohxmeOO6D/S7wU7jOLxYDBJPMd2OJpe487DkPEk2AHMkLnuQMNlxJ8uJ1QtPWaxtP8AdU+nZsHmA0nxAbzJWN2ntCFhR+rLV8EubK4Q3ng6LQYpBisYlhkZJGeD2ODm9dRz/BfJ+0vGqfHcSnkpmsbFvBjSxrWh+7o6XTiXO3jfwsuxZw2aGsZK/DpHUssrS2WNjnMhqAeLXtboCfHgbm41uvnyvoJcLkdFKxzHsO65rhYg/wD3xXmz9p0L+Gab1XFPiv6donBx4n0DkzZTh+NUFNP21VvSxRvfuVBDd/dG+AANLO3hbkrAzYvhJ+cZNN/iVE5+4OC+YaDF6jCzeGaWIniY5Hs/pIVgirMcxlus9Y5p/aVEwaR/3v1CyDUI6vCPadOdR4gm32an0cfyLs7bf9FpdPqCVw++R/3qoR483atiDDEHegUBEt3At7aoN+zO6fosFyOfG47wXEKjKlU2WOKwfNMbNja7eeep5AdSeR8Db6QyPlhuUaKOAW3wN+Rw+lI628eoGjR0aFr+39pK2ttyD+6en4636fwXVQlCe7NYwTyIi5iSgiIgI7MOMsy/Sy1D+ETC+3ifot97iB71g2UYG/B8OY+X56qc6rmJ4l0uov4WZu6eN1X84x/nfW02Fs1ZcVdWRyhYe6w/bdp07pXUQN1dI6MWf0bZ1pLWf6XD18iHWll4P1ERbSWAiIgCIiAIiIAiIgCIiAIiIAiKiY/muTMcjqLDX8O7U1jdWQA8WRO4PnIvw0b434Wq1aFCDqVHhLrPUm3hGhmKX+0StFK3Whonh1S76M9Q31YB4tZxd1NvAq4AWWlg2Dw4DCyGFu6xgsBzPi4nm4nUnqt1cp2ttKV/X3+EVol2e7/oTqcN1BVHaBs7gztHfSOoYPk5bfyPtxZ945cwbcigUK9S3qKpSeGitpNYZ84ZfweLAJpIqtnZ1MZv8oRu7vJzCdD438OHNT0OJS45J2NBGZ5Ob9RDH9Z7+H/P3LreNZVo8xFhqYWSmO+6XXuL8RoRcdDot+ioIsNYGRMZGwcGsa1rR7gLLaanSVSgmoff2vT3fdp3k6lfVaNH6NNJdvX/AD2ldyXkSPKwMkju2qpPnJiP5Ix9Fg++w6AWlEWq169SvN1Kjy2QgiIrIC08YxWLA4JJ5TZkbS5x59APEk2AHiQtxUaui/tFxJtINaOicJao/RlmHqU/UDXeH2uBAWS2ZYSvrhUlw4t8l80KJy3VkmNlWCysilr6kWqK9wmIPGOED5GP+HXyLb6hXtALIuuwgoRUYrCWhjwiIqgEREARFjqJDC1zg0vIBIa3d3nED1RvEC54akBAZEXPqXbpg8pLZHzQOBLS2WGQEEaEHc3rEFS8G1PBqjhWwD7RLf6gEBakVfO0HCR/11J/rxf+ywVG07B6YXNdTn7Lw8/Bt0BZ0VIftiwp+kL5qh3swU87ifK7QPvWB+0HEMS0pMLmF+D6t7IAOpj1cfIFWKtzRo61Jpd7SPUm+BflA47najy+7s3vL5j6tPCDJO42vYRt1HmbDqqs7BsYx79crhDGeMNC0x+7t33epjAsrUmWgRTxNYXes/Vz3/ae67jrrxstevOk1tRWKP3y8F4+y/JejRk+JE11BiWdtKp/odKeNNC688g8Jpxo0Hm1txY6nmrDhuGQ4PG2KFjY426BrRYefU+J4lbSLR77aVxeyzVlpyWiXztJMYKPAIiLHFYREQBERAEREARFUcz5ykilFFh7O3rX8v7uBv7SZ3AWuNPK/EAybW1q3VRUqSy3817CmUlFZZ7ztmGWm7Ojo7Oraruxj9kz6U7/AADRe3UE62IVsyjleHJ9Kyni1t3nvPrSSH1pHdSfgAByWhknJDMrNdJI8z1c2s9Q71nHTuM9mMWFh0HgALQup7K2bCwo7i1k9W/nUiDOe+wiIsqUBERAEREAREQHO86ZGnpZziGGBvbkfL0zrdnUtHO3ASdefQ33sWWswYbm+7exjjqG3ElPNEwSsI9YWc3vAHmPeBwXSVVs37OaLN5D3h0VQ225UxHclaRwuR6wHXhyIWG2lsinereT3Z8168y5Co4nj826Lj6NT/6MX/qs8WE08HqxRN8o2D8AqdJi+KbPe7iDDV0o0FbC35Rg5dvH8NfvcVb8Ixqnx6MSU8jZGHm08D4EcWnoQCue39jeWbxWzjnltfOxkuMoy4G6BZERYkuBERAEREAREQBERAEREAWOoqGUjS97mta0Euc4gNAHEknQBVjH9ocGFyej07H1dUdBBB3iD+8cLhgHPiRzHNY6DZ9WZscJcZkHZghzKCFxETTy7Z4N5CPAE+dtFn9nbBuLzEpLdhzfoviLU6qiaRzFW7QXuhwoGKnB3ZcQe026tgadXOtz/p0JvWU8nU2TojHCCXOO9JK/WWV3tPdz4nTgLnxN5elpWUTGsja1jGizWtAa1o8ABoAsq6JZWFCyhuUV3vrfeyHKTk9QiIpxSEREAREQBERAEREAREQH4RvKhY9snifIajDpXUFTxJj+Zk6Pi4W8tPqlX5FTKMZpxksrkwcnOeq7KLgzF6VzW33RWU4L4HcgXDi38fqhW/CMepseZv08rJW891wJH2m8WnoQFZ5IxMCHAEEWIIuCPAjmFScX2PYbiL+1hbJSTcpKV5i/l1aPcAtXvOjNvW+6i9x+K8Orx/BfjWa4k8ipsuWcw5fH6PVQVzBwZUsMcvkHtPePUuWnNnnF8LH6Rg1QSOLoX9o3z7jHW+K1qt0bvqb+1KXc164LyrRZfkXOBtmZD87QVzP8sH8S1Zf7Z6eT1KOvcf8ABZ/s8qI9iX6ePpPy9yr6keZ0JFQ49pFZV/NYRXu8C5hYPjukLY/KeY8S+Zw6CnB+lUVDX+8tjIcPgrsOj+0Jv/Lx3te546sOZdFrV+KQYU3emkjib7T3taPi4qrtyVmDFb+kYlFADxbTQ7x8g9264ed17odhWHtf2lVJU1b+ZmlO6T5Ns4+RcVlrfopVetaol3a+3qW3XXUjUq9q9PUP7LD4pq6bk2JjgwdXPI0HUAjqslPkrGc364jUilhP/S0h75HhJLr+Lh0C6Lh2FQYOwRwRRxMH0Y2taPOwGp6raWzWexLO01jHMuctf6LwLMqkpERl3KdHlRm5SwsjB4kavd9p5u53vKl0RZkthERAEREAREQBERAEREAREQBERAEREAREQBeeaIgPSIiA8uXpEQBERAEREAREQBERAEREAREQBERAER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5372" name="Picture 12" descr="http://www.clipartlord.com/wp-content/uploads/2013/08/crescent-moon.png"/>
          <p:cNvPicPr>
            <a:picLocks noChangeAspect="1" noChangeArrowheads="1"/>
          </p:cNvPicPr>
          <p:nvPr/>
        </p:nvPicPr>
        <p:blipFill>
          <a:blip r:embed="rId4" cstate="print"/>
          <a:srcRect t="3728" b="3063"/>
          <a:stretch>
            <a:fillRect/>
          </a:stretch>
        </p:blipFill>
        <p:spPr bwMode="auto">
          <a:xfrm>
            <a:off x="1115616" y="3861048"/>
            <a:ext cx="2597535" cy="2421124"/>
          </a:xfrm>
          <a:prstGeom prst="rect">
            <a:avLst/>
          </a:prstGeom>
          <a:noFill/>
        </p:spPr>
      </p:pic>
      <p:sp>
        <p:nvSpPr>
          <p:cNvPr id="13" name="12 - Ορθογώνιο"/>
          <p:cNvSpPr/>
          <p:nvPr/>
        </p:nvSpPr>
        <p:spPr>
          <a:xfrm>
            <a:off x="4932040" y="4653136"/>
            <a:ext cx="34369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500" b="1" dirty="0" smtClean="0">
                <a:latin typeface="Segoe Print" pitchFamily="2" charset="0"/>
              </a:rPr>
              <a:t>φε</a:t>
            </a:r>
            <a:r>
              <a:rPr lang="el-GR" sz="4500" b="1" dirty="0" smtClean="0">
                <a:solidFill>
                  <a:srgbClr val="FF0000"/>
                </a:solidFill>
                <a:latin typeface="Segoe Print" pitchFamily="2" charset="0"/>
              </a:rPr>
              <a:t>γγ</a:t>
            </a:r>
            <a:r>
              <a:rPr lang="el-GR" sz="4500" b="1" dirty="0" smtClean="0">
                <a:latin typeface="Segoe Print" pitchFamily="2" charset="0"/>
              </a:rPr>
              <a:t>άρι</a:t>
            </a:r>
            <a:endParaRPr lang="el-GR" sz="4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</Words>
  <Application>Microsoft Office PowerPoint</Application>
  <PresentationFormat>Προβολή στην οθόνη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ΑΛΕΞΙΑΔΗΣ</dc:creator>
  <cp:lastModifiedBy>ΑΛΕΞΙΑΔΗΣ</cp:lastModifiedBy>
  <cp:revision>6</cp:revision>
  <dcterms:created xsi:type="dcterms:W3CDTF">2013-10-29T14:39:49Z</dcterms:created>
  <dcterms:modified xsi:type="dcterms:W3CDTF">2013-11-22T11:38:16Z</dcterms:modified>
</cp:coreProperties>
</file>